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5.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6.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7.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 id="2147483723" r:id="rId2"/>
    <p:sldMasterId id="2147483742" r:id="rId3"/>
  </p:sldMasterIdLst>
  <p:notesMasterIdLst>
    <p:notesMasterId r:id="rId32"/>
  </p:notesMasterIdLst>
  <p:sldIdLst>
    <p:sldId id="414" r:id="rId4"/>
    <p:sldId id="425" r:id="rId5"/>
    <p:sldId id="515" r:id="rId6"/>
    <p:sldId id="517" r:id="rId7"/>
    <p:sldId id="514" r:id="rId8"/>
    <p:sldId id="495" r:id="rId9"/>
    <p:sldId id="518" r:id="rId10"/>
    <p:sldId id="521" r:id="rId11"/>
    <p:sldId id="260" r:id="rId12"/>
    <p:sldId id="523" r:id="rId13"/>
    <p:sldId id="525" r:id="rId14"/>
    <p:sldId id="298" r:id="rId15"/>
    <p:sldId id="299" r:id="rId16"/>
    <p:sldId id="301" r:id="rId17"/>
    <p:sldId id="549" r:id="rId18"/>
    <p:sldId id="551" r:id="rId19"/>
    <p:sldId id="295" r:id="rId20"/>
    <p:sldId id="554" r:id="rId21"/>
    <p:sldId id="259" r:id="rId22"/>
    <p:sldId id="555" r:id="rId23"/>
    <p:sldId id="498" r:id="rId24"/>
    <p:sldId id="556" r:id="rId25"/>
    <p:sldId id="497" r:id="rId26"/>
    <p:sldId id="502" r:id="rId27"/>
    <p:sldId id="557" r:id="rId28"/>
    <p:sldId id="496" r:id="rId29"/>
    <p:sldId id="558" r:id="rId30"/>
    <p:sldId id="500" r:id="rId3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0CCCD"/>
    <a:srgbClr val="E9E7E8"/>
    <a:srgbClr val="D45B9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4829" autoAdjust="0"/>
    <p:restoredTop sz="94660"/>
  </p:normalViewPr>
  <p:slideViewPr>
    <p:cSldViewPr snapToGrid="0">
      <p:cViewPr varScale="1">
        <p:scale>
          <a:sx n="125" d="100"/>
          <a:sy n="125" d="100"/>
        </p:scale>
        <p:origin x="90" y="10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 Type="http://schemas.openxmlformats.org/officeDocument/2006/relationships/slideMaster" Target="slideMasters/slideMaster3.xml"/><Relationship Id="rId21" Type="http://schemas.openxmlformats.org/officeDocument/2006/relationships/slide" Target="slides/slide18.xml"/><Relationship Id="rId34" Type="http://schemas.openxmlformats.org/officeDocument/2006/relationships/viewProps" Target="view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notesMaster" Target="notesMasters/notesMaster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tableStyles" Target="tableStyle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theme" Target="theme/theme1.xml"/><Relationship Id="rId8" Type="http://schemas.openxmlformats.org/officeDocument/2006/relationships/slide" Target="slides/slide5.xml"/></Relationships>
</file>

<file path=ppt/diagrams/_rels/data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svg"/><Relationship Id="rId1" Type="http://schemas.openxmlformats.org/officeDocument/2006/relationships/image" Target="../media/image20.png"/><Relationship Id="rId6" Type="http://schemas.openxmlformats.org/officeDocument/2006/relationships/image" Target="../media/image25.svg"/><Relationship Id="rId5" Type="http://schemas.openxmlformats.org/officeDocument/2006/relationships/image" Target="../media/image24.png"/><Relationship Id="rId4" Type="http://schemas.openxmlformats.org/officeDocument/2006/relationships/image" Target="../media/image23.svg"/></Relationships>
</file>

<file path=ppt/diagrams/_rels/data8.xml.rels><?xml version="1.0" encoding="UTF-8" standalone="yes"?>
<Relationships xmlns="http://schemas.openxmlformats.org/package/2006/relationships"><Relationship Id="rId8" Type="http://schemas.openxmlformats.org/officeDocument/2006/relationships/image" Target="../media/image42.svg"/><Relationship Id="rId3" Type="http://schemas.openxmlformats.org/officeDocument/2006/relationships/image" Target="../media/image37.png"/><Relationship Id="rId7" Type="http://schemas.openxmlformats.org/officeDocument/2006/relationships/image" Target="../media/image41.png"/><Relationship Id="rId2" Type="http://schemas.openxmlformats.org/officeDocument/2006/relationships/image" Target="../media/image36.svg"/><Relationship Id="rId1" Type="http://schemas.openxmlformats.org/officeDocument/2006/relationships/image" Target="../media/image35.png"/><Relationship Id="rId6" Type="http://schemas.openxmlformats.org/officeDocument/2006/relationships/image" Target="../media/image40.svg"/><Relationship Id="rId5" Type="http://schemas.openxmlformats.org/officeDocument/2006/relationships/image" Target="../media/image39.png"/><Relationship Id="rId4" Type="http://schemas.openxmlformats.org/officeDocument/2006/relationships/image" Target="../media/image38.svg"/></Relationships>
</file>

<file path=ppt/diagrams/_rels/drawing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svg"/><Relationship Id="rId1" Type="http://schemas.openxmlformats.org/officeDocument/2006/relationships/image" Target="../media/image20.png"/><Relationship Id="rId6" Type="http://schemas.openxmlformats.org/officeDocument/2006/relationships/image" Target="../media/image25.svg"/><Relationship Id="rId5" Type="http://schemas.openxmlformats.org/officeDocument/2006/relationships/image" Target="../media/image24.png"/><Relationship Id="rId4" Type="http://schemas.openxmlformats.org/officeDocument/2006/relationships/image" Target="../media/image23.svg"/></Relationships>
</file>

<file path=ppt/diagrams/_rels/drawing8.xml.rels><?xml version="1.0" encoding="UTF-8" standalone="yes"?>
<Relationships xmlns="http://schemas.openxmlformats.org/package/2006/relationships"><Relationship Id="rId8" Type="http://schemas.openxmlformats.org/officeDocument/2006/relationships/image" Target="../media/image42.svg"/><Relationship Id="rId3" Type="http://schemas.openxmlformats.org/officeDocument/2006/relationships/image" Target="../media/image37.png"/><Relationship Id="rId7" Type="http://schemas.openxmlformats.org/officeDocument/2006/relationships/image" Target="../media/image41.png"/><Relationship Id="rId2" Type="http://schemas.openxmlformats.org/officeDocument/2006/relationships/image" Target="../media/image36.svg"/><Relationship Id="rId1" Type="http://schemas.openxmlformats.org/officeDocument/2006/relationships/image" Target="../media/image35.png"/><Relationship Id="rId6" Type="http://schemas.openxmlformats.org/officeDocument/2006/relationships/image" Target="../media/image40.svg"/><Relationship Id="rId5" Type="http://schemas.openxmlformats.org/officeDocument/2006/relationships/image" Target="../media/image39.png"/><Relationship Id="rId4" Type="http://schemas.openxmlformats.org/officeDocument/2006/relationships/image" Target="../media/image38.svg"/></Relationships>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3">
  <dgm:title val=""/>
  <dgm:desc val=""/>
  <dgm:catLst>
    <dgm:cat type="accent2" pri="11300"/>
  </dgm:catLst>
  <dgm:styleLbl name="node0">
    <dgm:fillClrLst meth="repeat">
      <a:schemeClr val="accent2">
        <a:shade val="80000"/>
      </a:schemeClr>
    </dgm:fillClrLst>
    <dgm:linClrLst meth="repeat">
      <a:schemeClr val="lt1"/>
    </dgm:linClrLst>
    <dgm:effectClrLst/>
    <dgm:txLinClrLst/>
    <dgm:txFillClrLst/>
    <dgm:txEffectClrLst/>
  </dgm:styleLbl>
  <dgm:styleLbl name="node1">
    <dgm:fillClrLst>
      <a:schemeClr val="accent2">
        <a:shade val="80000"/>
      </a:schemeClr>
      <a:schemeClr val="accent2">
        <a:tint val="70000"/>
      </a:schemeClr>
    </dgm:fillClrLst>
    <dgm:linClrLst meth="repeat">
      <a:schemeClr val="lt1"/>
    </dgm:linClrLst>
    <dgm:effectClrLst/>
    <dgm:txLinClrLst/>
    <dgm:txFillClrLst/>
    <dgm:txEffectClrLst/>
  </dgm:styleLbl>
  <dgm:styleLbl name="alignNode1">
    <dgm:fillClrLst>
      <a:schemeClr val="accent2">
        <a:shade val="80000"/>
      </a:schemeClr>
      <a:schemeClr val="accent2">
        <a:tint val="70000"/>
      </a:schemeClr>
    </dgm:fillClrLst>
    <dgm:linClrLst>
      <a:schemeClr val="accent2">
        <a:shade val="80000"/>
      </a:schemeClr>
      <a:schemeClr val="accent2">
        <a:tint val="70000"/>
      </a:schemeClr>
    </dgm:linClrLst>
    <dgm:effectClrLst/>
    <dgm:txLinClrLst/>
    <dgm:txFillClrLst/>
    <dgm:txEffectClrLst/>
  </dgm:styleLbl>
  <dgm:styleLbl name="lnNode1">
    <dgm:fillClrLst>
      <a:schemeClr val="accent2">
        <a:shade val="80000"/>
      </a:schemeClr>
      <a:schemeClr val="accent2">
        <a:tint val="7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tint val="70000"/>
        <a:alpha val="50000"/>
      </a:schemeClr>
    </dgm:fillClrLst>
    <dgm:linClrLst meth="repeat">
      <a:schemeClr val="lt1"/>
    </dgm:linClrLst>
    <dgm:effectClrLst/>
    <dgm:txLinClrLst/>
    <dgm:txFillClrLst/>
    <dgm:txEffectClrLst/>
  </dgm:styleLbl>
  <dgm:styleLbl name="node2">
    <dgm:fillClrLst>
      <a:schemeClr val="accent2">
        <a:tint val="99000"/>
      </a:schemeClr>
    </dgm:fillClrLst>
    <dgm:linClrLst meth="repeat">
      <a:schemeClr val="lt1"/>
    </dgm:linClrLst>
    <dgm:effectClrLst/>
    <dgm:txLinClrLst/>
    <dgm:txFillClrLst/>
    <dgm:txEffectClrLst/>
  </dgm:styleLbl>
  <dgm:styleLbl name="node3">
    <dgm:fillClrLst>
      <a:schemeClr val="accent2">
        <a:tint val="80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dgm:txEffectClrLst/>
  </dgm:styleLbl>
  <dgm:styleLbl name="f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b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sibTrans1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9000"/>
      </a:schemeClr>
    </dgm:fillClrLst>
    <dgm:linClrLst meth="repeat">
      <a:schemeClr val="lt1"/>
    </dgm:linClrLst>
    <dgm:effectClrLst/>
    <dgm:txLinClrLst/>
    <dgm:txFillClrLst/>
    <dgm:txEffectClrLst/>
  </dgm:styleLbl>
  <dgm:styleLbl name="asst3">
    <dgm:fillClrLst>
      <a:schemeClr val="accent2">
        <a:tint val="80000"/>
      </a:schemeClr>
    </dgm:fillClrLst>
    <dgm:linClrLst meth="repeat">
      <a:schemeClr val="lt1"/>
    </dgm:linClrLst>
    <dgm:effectClrLst/>
    <dgm:txLinClrLst/>
    <dgm:txFillClrLst/>
    <dgm:txEffectClrLst/>
  </dgm:styleLbl>
  <dgm:styleLbl name="asst4">
    <dgm:fillClrLst>
      <a:schemeClr val="accent2">
        <a:tint val="7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lt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9000"/>
      </a:schemeClr>
    </dgm:fillClrLst>
    <dgm:linClrLst meth="repeat">
      <a:schemeClr val="accent2">
        <a:tint val="99000"/>
      </a:schemeClr>
    </dgm:linClrLst>
    <dgm:effectClrLst/>
    <dgm:txLinClrLst/>
    <dgm:txFillClrLst meth="repeat">
      <a:schemeClr val="tx1"/>
    </dgm:txFillClrLst>
    <dgm:txEffectClrLst/>
  </dgm:styleLbl>
  <dgm:styleLbl name="parChTrans1D3">
    <dgm:fillClrLst meth="repeat">
      <a:schemeClr val="accent2">
        <a:tint val="80000"/>
      </a:schemeClr>
    </dgm:fillClrLst>
    <dgm:linClrLst meth="repeat">
      <a:schemeClr val="accent2">
        <a:tint val="80000"/>
      </a:schemeClr>
    </dgm:linClrLst>
    <dgm:effectClrLst/>
    <dgm:txLinClrLst/>
    <dgm:txFillClrLst meth="repeat">
      <a:schemeClr val="tx1"/>
    </dgm:txFillClrLst>
    <dgm:txEffectClrLst/>
  </dgm:styleLbl>
  <dgm:styleLbl name="parChTrans1D4">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477B77D-C746-477A-B693-2C4587931D32}" type="doc">
      <dgm:prSet loTypeId="urn:microsoft.com/office/officeart/2005/8/layout/hierarchy5" loCatId="hierarchy" qsTypeId="urn:microsoft.com/office/officeart/2005/8/quickstyle/simple4" qsCatId="simple" csTypeId="urn:microsoft.com/office/officeart/2005/8/colors/accent3_2" csCatId="accent3" phldr="1"/>
      <dgm:spPr/>
      <dgm:t>
        <a:bodyPr/>
        <a:lstStyle/>
        <a:p>
          <a:endParaRPr lang="en-US"/>
        </a:p>
      </dgm:t>
    </dgm:pt>
    <dgm:pt modelId="{FEE9D5AF-4428-4B14-AD38-170F867AFA50}">
      <dgm:prSet phldrT="[Text]"/>
      <dgm:spPr/>
      <dgm:t>
        <a:bodyPr/>
        <a:lstStyle/>
        <a:p>
          <a:r>
            <a:rPr lang="en-US" dirty="0">
              <a:solidFill>
                <a:schemeClr val="tx1"/>
              </a:solidFill>
            </a:rPr>
            <a:t>Exercise assessment module</a:t>
          </a:r>
        </a:p>
      </dgm:t>
    </dgm:pt>
    <dgm:pt modelId="{AC295496-DF76-4EB5-8C5B-7D9E292B20F6}" type="parTrans" cxnId="{4D2E454A-5BFE-484C-9CF6-A7ACC89C21E5}">
      <dgm:prSet/>
      <dgm:spPr/>
      <dgm:t>
        <a:bodyPr/>
        <a:lstStyle/>
        <a:p>
          <a:endParaRPr lang="en-US">
            <a:solidFill>
              <a:schemeClr val="tx1"/>
            </a:solidFill>
          </a:endParaRPr>
        </a:p>
      </dgm:t>
    </dgm:pt>
    <dgm:pt modelId="{BD6C46E3-EA1D-41EA-B014-6A2631B1D901}" type="sibTrans" cxnId="{4D2E454A-5BFE-484C-9CF6-A7ACC89C21E5}">
      <dgm:prSet/>
      <dgm:spPr/>
      <dgm:t>
        <a:bodyPr/>
        <a:lstStyle/>
        <a:p>
          <a:endParaRPr lang="en-US">
            <a:solidFill>
              <a:schemeClr val="tx1"/>
            </a:solidFill>
          </a:endParaRPr>
        </a:p>
      </dgm:t>
    </dgm:pt>
    <dgm:pt modelId="{74C7D923-5B08-456C-B199-8716C5BED09C}">
      <dgm:prSet phldrT="[Text]"/>
      <dgm:spPr/>
      <dgm:t>
        <a:bodyPr/>
        <a:lstStyle/>
        <a:p>
          <a:r>
            <a:rPr lang="en-US" dirty="0">
              <a:solidFill>
                <a:schemeClr val="tx1"/>
              </a:solidFill>
            </a:rPr>
            <a:t>Online scoring</a:t>
          </a:r>
        </a:p>
      </dgm:t>
    </dgm:pt>
    <dgm:pt modelId="{DB2FAE4B-10A2-48D2-9AE7-F6AF6612299A}" type="parTrans" cxnId="{A93F775E-2D49-436C-B159-D58C4F5B5BD3}">
      <dgm:prSet/>
      <dgm:spPr/>
      <dgm:t>
        <a:bodyPr/>
        <a:lstStyle/>
        <a:p>
          <a:endParaRPr lang="en-US">
            <a:solidFill>
              <a:schemeClr val="tx1"/>
            </a:solidFill>
          </a:endParaRPr>
        </a:p>
      </dgm:t>
    </dgm:pt>
    <dgm:pt modelId="{BBB00970-496E-4B55-B0F4-E29578922FBE}" type="sibTrans" cxnId="{A93F775E-2D49-436C-B159-D58C4F5B5BD3}">
      <dgm:prSet/>
      <dgm:spPr/>
      <dgm:t>
        <a:bodyPr/>
        <a:lstStyle/>
        <a:p>
          <a:endParaRPr lang="en-US">
            <a:solidFill>
              <a:schemeClr val="tx1"/>
            </a:solidFill>
          </a:endParaRPr>
        </a:p>
      </dgm:t>
    </dgm:pt>
    <dgm:pt modelId="{555CE873-3B30-474E-B5AD-F44B9D3DA982}">
      <dgm:prSet phldrT="[Text]"/>
      <dgm:spPr/>
      <dgm:t>
        <a:bodyPr/>
        <a:lstStyle/>
        <a:p>
          <a:r>
            <a:rPr lang="en-US" dirty="0">
              <a:solidFill>
                <a:schemeClr val="tx1"/>
              </a:solidFill>
            </a:rPr>
            <a:t>real time response</a:t>
          </a:r>
        </a:p>
      </dgm:t>
    </dgm:pt>
    <dgm:pt modelId="{D4156683-F452-49FA-B7B3-56E9DBCCF11B}" type="parTrans" cxnId="{9C77AB8F-7787-4B6E-A08A-1FE9D3A167D2}">
      <dgm:prSet/>
      <dgm:spPr/>
      <dgm:t>
        <a:bodyPr/>
        <a:lstStyle/>
        <a:p>
          <a:endParaRPr lang="en-US">
            <a:solidFill>
              <a:schemeClr val="tx1"/>
            </a:solidFill>
          </a:endParaRPr>
        </a:p>
      </dgm:t>
    </dgm:pt>
    <dgm:pt modelId="{D1D9F0A5-D610-4B68-A50B-BDC42EFCB256}" type="sibTrans" cxnId="{9C77AB8F-7787-4B6E-A08A-1FE9D3A167D2}">
      <dgm:prSet/>
      <dgm:spPr/>
      <dgm:t>
        <a:bodyPr/>
        <a:lstStyle/>
        <a:p>
          <a:endParaRPr lang="en-US">
            <a:solidFill>
              <a:schemeClr val="tx1"/>
            </a:solidFill>
          </a:endParaRPr>
        </a:p>
      </dgm:t>
    </dgm:pt>
    <dgm:pt modelId="{D57F196C-4827-4AA6-A6D0-BB4A47CFBA81}">
      <dgm:prSet phldrT="[Text]"/>
      <dgm:spPr/>
      <dgm:t>
        <a:bodyPr/>
        <a:lstStyle/>
        <a:p>
          <a:r>
            <a:rPr lang="en-US" dirty="0">
              <a:solidFill>
                <a:schemeClr val="tx1"/>
              </a:solidFill>
            </a:rPr>
            <a:t>short term data</a:t>
          </a:r>
        </a:p>
      </dgm:t>
    </dgm:pt>
    <dgm:pt modelId="{14F3969B-4E72-46F3-84BC-F8C0D9C0ABEF}" type="parTrans" cxnId="{DA281218-9399-434B-9F7E-009DB47C1E0B}">
      <dgm:prSet/>
      <dgm:spPr/>
      <dgm:t>
        <a:bodyPr/>
        <a:lstStyle/>
        <a:p>
          <a:endParaRPr lang="en-US">
            <a:solidFill>
              <a:schemeClr val="tx1"/>
            </a:solidFill>
          </a:endParaRPr>
        </a:p>
      </dgm:t>
    </dgm:pt>
    <dgm:pt modelId="{B78E3B25-4E7E-458A-AA94-68D8B31B7A2F}" type="sibTrans" cxnId="{DA281218-9399-434B-9F7E-009DB47C1E0B}">
      <dgm:prSet/>
      <dgm:spPr/>
      <dgm:t>
        <a:bodyPr/>
        <a:lstStyle/>
        <a:p>
          <a:endParaRPr lang="en-US">
            <a:solidFill>
              <a:schemeClr val="tx1"/>
            </a:solidFill>
          </a:endParaRPr>
        </a:p>
      </dgm:t>
    </dgm:pt>
    <dgm:pt modelId="{29184F84-5593-4E6A-9031-32C55BA9EF1F}">
      <dgm:prSet phldrT="[Text]"/>
      <dgm:spPr/>
      <dgm:t>
        <a:bodyPr/>
        <a:lstStyle/>
        <a:p>
          <a:r>
            <a:rPr lang="en-US" dirty="0">
              <a:solidFill>
                <a:schemeClr val="tx1"/>
              </a:solidFill>
            </a:rPr>
            <a:t>Offline scoring</a:t>
          </a:r>
        </a:p>
      </dgm:t>
    </dgm:pt>
    <dgm:pt modelId="{8FFD4A66-DEEE-4913-8B3F-43EF4BFD8CD6}" type="parTrans" cxnId="{B1810C18-AC31-46E2-8E73-3D8430FE3507}">
      <dgm:prSet/>
      <dgm:spPr/>
      <dgm:t>
        <a:bodyPr/>
        <a:lstStyle/>
        <a:p>
          <a:endParaRPr lang="en-US">
            <a:solidFill>
              <a:schemeClr val="tx1"/>
            </a:solidFill>
          </a:endParaRPr>
        </a:p>
      </dgm:t>
    </dgm:pt>
    <dgm:pt modelId="{1792EE7E-D057-403A-9E80-59BEAF9B84D7}" type="sibTrans" cxnId="{B1810C18-AC31-46E2-8E73-3D8430FE3507}">
      <dgm:prSet/>
      <dgm:spPr/>
      <dgm:t>
        <a:bodyPr/>
        <a:lstStyle/>
        <a:p>
          <a:endParaRPr lang="en-US">
            <a:solidFill>
              <a:schemeClr val="tx1"/>
            </a:solidFill>
          </a:endParaRPr>
        </a:p>
      </dgm:t>
    </dgm:pt>
    <dgm:pt modelId="{C96CB467-00B9-456B-B75E-3704DBDC0035}">
      <dgm:prSet phldrT="[Text]"/>
      <dgm:spPr/>
      <dgm:t>
        <a:bodyPr/>
        <a:lstStyle/>
        <a:p>
          <a:r>
            <a:rPr lang="en-US" dirty="0">
              <a:solidFill>
                <a:schemeClr val="tx1"/>
              </a:solidFill>
            </a:rPr>
            <a:t>long term data</a:t>
          </a:r>
        </a:p>
      </dgm:t>
    </dgm:pt>
    <dgm:pt modelId="{57B41563-03F3-40A0-B136-50AAB4F943D2}" type="parTrans" cxnId="{F4B74BB0-7B97-4C15-A432-4B7831F1DC01}">
      <dgm:prSet/>
      <dgm:spPr/>
      <dgm:t>
        <a:bodyPr/>
        <a:lstStyle/>
        <a:p>
          <a:endParaRPr lang="en-US">
            <a:solidFill>
              <a:schemeClr val="tx1"/>
            </a:solidFill>
          </a:endParaRPr>
        </a:p>
      </dgm:t>
    </dgm:pt>
    <dgm:pt modelId="{9BBE1168-8431-4CC9-B3CD-4155A7A2EF8F}" type="sibTrans" cxnId="{F4B74BB0-7B97-4C15-A432-4B7831F1DC01}">
      <dgm:prSet/>
      <dgm:spPr/>
      <dgm:t>
        <a:bodyPr/>
        <a:lstStyle/>
        <a:p>
          <a:endParaRPr lang="en-US">
            <a:solidFill>
              <a:schemeClr val="tx1"/>
            </a:solidFill>
          </a:endParaRPr>
        </a:p>
      </dgm:t>
    </dgm:pt>
    <dgm:pt modelId="{F8886A14-4895-49A1-A042-3A97B6E623F1}">
      <dgm:prSet phldrT="[Text]"/>
      <dgm:spPr/>
      <dgm:t>
        <a:bodyPr/>
        <a:lstStyle/>
        <a:p>
          <a:r>
            <a:rPr lang="en-US" dirty="0">
              <a:solidFill>
                <a:schemeClr val="tx1"/>
              </a:solidFill>
            </a:rPr>
            <a:t>patient interaction</a:t>
          </a:r>
        </a:p>
      </dgm:t>
    </dgm:pt>
    <dgm:pt modelId="{FD1A7EF8-FE1D-4A80-82BC-404796830F84}" type="parTrans" cxnId="{3696B87C-3EB4-4607-989B-1B486DEEC7CE}">
      <dgm:prSet/>
      <dgm:spPr/>
      <dgm:t>
        <a:bodyPr/>
        <a:lstStyle/>
        <a:p>
          <a:endParaRPr lang="en-US">
            <a:solidFill>
              <a:schemeClr val="tx1"/>
            </a:solidFill>
          </a:endParaRPr>
        </a:p>
      </dgm:t>
    </dgm:pt>
    <dgm:pt modelId="{4465D9BF-5FBC-4CC1-8DB8-9843FF891799}" type="sibTrans" cxnId="{3696B87C-3EB4-4607-989B-1B486DEEC7CE}">
      <dgm:prSet/>
      <dgm:spPr/>
      <dgm:t>
        <a:bodyPr/>
        <a:lstStyle/>
        <a:p>
          <a:endParaRPr lang="en-US">
            <a:solidFill>
              <a:schemeClr val="tx1"/>
            </a:solidFill>
          </a:endParaRPr>
        </a:p>
      </dgm:t>
    </dgm:pt>
    <dgm:pt modelId="{53425DD7-77F1-4BC6-94B1-E9D4111FE19F}">
      <dgm:prSet phldrT="[Text]"/>
      <dgm:spPr/>
      <dgm:t>
        <a:bodyPr/>
        <a:lstStyle/>
        <a:p>
          <a:r>
            <a:rPr lang="en-US" dirty="0">
              <a:solidFill>
                <a:schemeClr val="tx1"/>
              </a:solidFill>
            </a:rPr>
            <a:t>scoring after the end of the exercise</a:t>
          </a:r>
        </a:p>
      </dgm:t>
    </dgm:pt>
    <dgm:pt modelId="{1B3699A4-A093-4745-B4B6-3D7E74561217}" type="parTrans" cxnId="{E03D6772-EE51-4FED-B2E9-CC6B915CB26F}">
      <dgm:prSet/>
      <dgm:spPr/>
      <dgm:t>
        <a:bodyPr/>
        <a:lstStyle/>
        <a:p>
          <a:endParaRPr lang="en-US">
            <a:solidFill>
              <a:schemeClr val="tx1"/>
            </a:solidFill>
          </a:endParaRPr>
        </a:p>
      </dgm:t>
    </dgm:pt>
    <dgm:pt modelId="{46871D39-C230-4007-B6D9-C626D8EB4ED4}" type="sibTrans" cxnId="{E03D6772-EE51-4FED-B2E9-CC6B915CB26F}">
      <dgm:prSet/>
      <dgm:spPr/>
      <dgm:t>
        <a:bodyPr/>
        <a:lstStyle/>
        <a:p>
          <a:endParaRPr lang="en-US">
            <a:solidFill>
              <a:schemeClr val="tx1"/>
            </a:solidFill>
          </a:endParaRPr>
        </a:p>
      </dgm:t>
    </dgm:pt>
    <dgm:pt modelId="{F878F5A9-3EF2-46FC-8A4E-A774CB384979}">
      <dgm:prSet phldrT="[Text]"/>
      <dgm:spPr/>
      <dgm:t>
        <a:bodyPr/>
        <a:lstStyle/>
        <a:p>
          <a:r>
            <a:rPr lang="en-US" dirty="0">
              <a:solidFill>
                <a:schemeClr val="tx1"/>
              </a:solidFill>
            </a:rPr>
            <a:t>input for progressive learning</a:t>
          </a:r>
        </a:p>
      </dgm:t>
    </dgm:pt>
    <dgm:pt modelId="{BAC31978-D06C-4ACD-B570-910B2DBF50A1}" type="parTrans" cxnId="{FA0DE7FB-01F2-44D6-B9A9-04EC51B6FA7A}">
      <dgm:prSet/>
      <dgm:spPr/>
      <dgm:t>
        <a:bodyPr/>
        <a:lstStyle/>
        <a:p>
          <a:endParaRPr lang="en-US">
            <a:solidFill>
              <a:schemeClr val="tx1"/>
            </a:solidFill>
          </a:endParaRPr>
        </a:p>
      </dgm:t>
    </dgm:pt>
    <dgm:pt modelId="{AD4173DF-9654-491E-BEAB-EC911D8E1FA5}" type="sibTrans" cxnId="{FA0DE7FB-01F2-44D6-B9A9-04EC51B6FA7A}">
      <dgm:prSet/>
      <dgm:spPr/>
      <dgm:t>
        <a:bodyPr/>
        <a:lstStyle/>
        <a:p>
          <a:endParaRPr lang="en-US">
            <a:solidFill>
              <a:schemeClr val="tx1"/>
            </a:solidFill>
          </a:endParaRPr>
        </a:p>
      </dgm:t>
    </dgm:pt>
    <dgm:pt modelId="{AFDCD668-387E-4C98-8234-C16861458AAE}" type="pres">
      <dgm:prSet presAssocID="{B477B77D-C746-477A-B693-2C4587931D32}" presName="mainComposite" presStyleCnt="0">
        <dgm:presLayoutVars>
          <dgm:chPref val="1"/>
          <dgm:dir/>
          <dgm:animOne val="branch"/>
          <dgm:animLvl val="lvl"/>
          <dgm:resizeHandles val="exact"/>
        </dgm:presLayoutVars>
      </dgm:prSet>
      <dgm:spPr/>
    </dgm:pt>
    <dgm:pt modelId="{3B160467-DD67-4592-AF26-821538E20AF5}" type="pres">
      <dgm:prSet presAssocID="{B477B77D-C746-477A-B693-2C4587931D32}" presName="hierFlow" presStyleCnt="0"/>
      <dgm:spPr/>
    </dgm:pt>
    <dgm:pt modelId="{850A23FF-AB4B-463E-829C-344440343D90}" type="pres">
      <dgm:prSet presAssocID="{B477B77D-C746-477A-B693-2C4587931D32}" presName="hierChild1" presStyleCnt="0">
        <dgm:presLayoutVars>
          <dgm:chPref val="1"/>
          <dgm:animOne val="branch"/>
          <dgm:animLvl val="lvl"/>
        </dgm:presLayoutVars>
      </dgm:prSet>
      <dgm:spPr/>
    </dgm:pt>
    <dgm:pt modelId="{4D72CDC3-1294-4C4F-916B-579D8EBF34D8}" type="pres">
      <dgm:prSet presAssocID="{FEE9D5AF-4428-4B14-AD38-170F867AFA50}" presName="Name17" presStyleCnt="0"/>
      <dgm:spPr/>
    </dgm:pt>
    <dgm:pt modelId="{4250E83C-7572-46EA-9AD7-37D1D08F009E}" type="pres">
      <dgm:prSet presAssocID="{FEE9D5AF-4428-4B14-AD38-170F867AFA50}" presName="level1Shape" presStyleLbl="node0" presStyleIdx="0" presStyleCnt="1">
        <dgm:presLayoutVars>
          <dgm:chPref val="3"/>
        </dgm:presLayoutVars>
      </dgm:prSet>
      <dgm:spPr/>
    </dgm:pt>
    <dgm:pt modelId="{8EB4B0B5-ADCF-4515-AAFA-BB6801BB8043}" type="pres">
      <dgm:prSet presAssocID="{FEE9D5AF-4428-4B14-AD38-170F867AFA50}" presName="hierChild2" presStyleCnt="0"/>
      <dgm:spPr/>
    </dgm:pt>
    <dgm:pt modelId="{D37E5CD8-6CF1-41F8-9184-C49E7FCC8D1E}" type="pres">
      <dgm:prSet presAssocID="{DB2FAE4B-10A2-48D2-9AE7-F6AF6612299A}" presName="Name25" presStyleLbl="parChTrans1D2" presStyleIdx="0" presStyleCnt="2"/>
      <dgm:spPr/>
    </dgm:pt>
    <dgm:pt modelId="{0C962C62-173C-40AC-ACFC-2DE6BB28E787}" type="pres">
      <dgm:prSet presAssocID="{DB2FAE4B-10A2-48D2-9AE7-F6AF6612299A}" presName="connTx" presStyleLbl="parChTrans1D2" presStyleIdx="0" presStyleCnt="2"/>
      <dgm:spPr/>
    </dgm:pt>
    <dgm:pt modelId="{41D11913-44B8-4EE3-AC82-AE0BFA93214F}" type="pres">
      <dgm:prSet presAssocID="{74C7D923-5B08-456C-B199-8716C5BED09C}" presName="Name30" presStyleCnt="0"/>
      <dgm:spPr/>
    </dgm:pt>
    <dgm:pt modelId="{34716E61-08CF-4201-83EB-B12126B119EC}" type="pres">
      <dgm:prSet presAssocID="{74C7D923-5B08-456C-B199-8716C5BED09C}" presName="level2Shape" presStyleLbl="node2" presStyleIdx="0" presStyleCnt="2"/>
      <dgm:spPr/>
    </dgm:pt>
    <dgm:pt modelId="{5A3F8FCF-1245-48B5-BA87-2B7BC0A128B6}" type="pres">
      <dgm:prSet presAssocID="{74C7D923-5B08-456C-B199-8716C5BED09C}" presName="hierChild3" presStyleCnt="0"/>
      <dgm:spPr/>
    </dgm:pt>
    <dgm:pt modelId="{82F64CBE-6BFE-4993-9D99-A03CF338D816}" type="pres">
      <dgm:prSet presAssocID="{D4156683-F452-49FA-B7B3-56E9DBCCF11B}" presName="Name25" presStyleLbl="parChTrans1D3" presStyleIdx="0" presStyleCnt="6"/>
      <dgm:spPr/>
    </dgm:pt>
    <dgm:pt modelId="{060EA24E-5B2C-4B4D-9CEC-F4EA87940937}" type="pres">
      <dgm:prSet presAssocID="{D4156683-F452-49FA-B7B3-56E9DBCCF11B}" presName="connTx" presStyleLbl="parChTrans1D3" presStyleIdx="0" presStyleCnt="6"/>
      <dgm:spPr/>
    </dgm:pt>
    <dgm:pt modelId="{660CA82A-2699-48D3-B7C1-CBCF50471502}" type="pres">
      <dgm:prSet presAssocID="{555CE873-3B30-474E-B5AD-F44B9D3DA982}" presName="Name30" presStyleCnt="0"/>
      <dgm:spPr/>
    </dgm:pt>
    <dgm:pt modelId="{966BF772-5257-4C92-BA89-88C04776CD36}" type="pres">
      <dgm:prSet presAssocID="{555CE873-3B30-474E-B5AD-F44B9D3DA982}" presName="level2Shape" presStyleLbl="node3" presStyleIdx="0" presStyleCnt="6"/>
      <dgm:spPr/>
    </dgm:pt>
    <dgm:pt modelId="{3A25FC05-FDE2-4857-8347-75E224EC1F2F}" type="pres">
      <dgm:prSet presAssocID="{555CE873-3B30-474E-B5AD-F44B9D3DA982}" presName="hierChild3" presStyleCnt="0"/>
      <dgm:spPr/>
    </dgm:pt>
    <dgm:pt modelId="{634FFA97-1040-472B-B2B8-B51EE5E326B4}" type="pres">
      <dgm:prSet presAssocID="{14F3969B-4E72-46F3-84BC-F8C0D9C0ABEF}" presName="Name25" presStyleLbl="parChTrans1D3" presStyleIdx="1" presStyleCnt="6"/>
      <dgm:spPr/>
    </dgm:pt>
    <dgm:pt modelId="{233717A5-60F9-43EA-8760-19A4D4E52048}" type="pres">
      <dgm:prSet presAssocID="{14F3969B-4E72-46F3-84BC-F8C0D9C0ABEF}" presName="connTx" presStyleLbl="parChTrans1D3" presStyleIdx="1" presStyleCnt="6"/>
      <dgm:spPr/>
    </dgm:pt>
    <dgm:pt modelId="{A5B4B58B-8493-4018-929E-3883707775F3}" type="pres">
      <dgm:prSet presAssocID="{D57F196C-4827-4AA6-A6D0-BB4A47CFBA81}" presName="Name30" presStyleCnt="0"/>
      <dgm:spPr/>
    </dgm:pt>
    <dgm:pt modelId="{DD0575DC-5874-4C55-9D76-D01083F25AF8}" type="pres">
      <dgm:prSet presAssocID="{D57F196C-4827-4AA6-A6D0-BB4A47CFBA81}" presName="level2Shape" presStyleLbl="node3" presStyleIdx="1" presStyleCnt="6"/>
      <dgm:spPr/>
    </dgm:pt>
    <dgm:pt modelId="{03952BBB-DDA1-41C4-9924-6BC8C455ACDB}" type="pres">
      <dgm:prSet presAssocID="{D57F196C-4827-4AA6-A6D0-BB4A47CFBA81}" presName="hierChild3" presStyleCnt="0"/>
      <dgm:spPr/>
    </dgm:pt>
    <dgm:pt modelId="{6BD0A96D-D6C9-4E9D-B89B-C75BEEE81D95}" type="pres">
      <dgm:prSet presAssocID="{FD1A7EF8-FE1D-4A80-82BC-404796830F84}" presName="Name25" presStyleLbl="parChTrans1D3" presStyleIdx="2" presStyleCnt="6"/>
      <dgm:spPr/>
    </dgm:pt>
    <dgm:pt modelId="{ACE32E39-8B74-44AA-B75A-B69DA262DD4A}" type="pres">
      <dgm:prSet presAssocID="{FD1A7EF8-FE1D-4A80-82BC-404796830F84}" presName="connTx" presStyleLbl="parChTrans1D3" presStyleIdx="2" presStyleCnt="6"/>
      <dgm:spPr/>
    </dgm:pt>
    <dgm:pt modelId="{58BD8E21-EE10-408F-8A45-986F55E3D10D}" type="pres">
      <dgm:prSet presAssocID="{F8886A14-4895-49A1-A042-3A97B6E623F1}" presName="Name30" presStyleCnt="0"/>
      <dgm:spPr/>
    </dgm:pt>
    <dgm:pt modelId="{69640C77-4DA9-4665-83A1-AB970E8DA544}" type="pres">
      <dgm:prSet presAssocID="{F8886A14-4895-49A1-A042-3A97B6E623F1}" presName="level2Shape" presStyleLbl="node3" presStyleIdx="2" presStyleCnt="6"/>
      <dgm:spPr/>
    </dgm:pt>
    <dgm:pt modelId="{AFD5F31E-D422-409D-B31A-3F0B9226F0C7}" type="pres">
      <dgm:prSet presAssocID="{F8886A14-4895-49A1-A042-3A97B6E623F1}" presName="hierChild3" presStyleCnt="0"/>
      <dgm:spPr/>
    </dgm:pt>
    <dgm:pt modelId="{233050FB-1DAD-4F90-BFC7-BC26320ADC9D}" type="pres">
      <dgm:prSet presAssocID="{8FFD4A66-DEEE-4913-8B3F-43EF4BFD8CD6}" presName="Name25" presStyleLbl="parChTrans1D2" presStyleIdx="1" presStyleCnt="2"/>
      <dgm:spPr/>
    </dgm:pt>
    <dgm:pt modelId="{2D340789-324D-47F0-870B-9B3F93781D4C}" type="pres">
      <dgm:prSet presAssocID="{8FFD4A66-DEEE-4913-8B3F-43EF4BFD8CD6}" presName="connTx" presStyleLbl="parChTrans1D2" presStyleIdx="1" presStyleCnt="2"/>
      <dgm:spPr/>
    </dgm:pt>
    <dgm:pt modelId="{14B38FA6-A28E-42EC-8107-0033D13A8EBD}" type="pres">
      <dgm:prSet presAssocID="{29184F84-5593-4E6A-9031-32C55BA9EF1F}" presName="Name30" presStyleCnt="0"/>
      <dgm:spPr/>
    </dgm:pt>
    <dgm:pt modelId="{EAC5841A-89E5-4981-ABBD-5C9B9C0AE3B4}" type="pres">
      <dgm:prSet presAssocID="{29184F84-5593-4E6A-9031-32C55BA9EF1F}" presName="level2Shape" presStyleLbl="node2" presStyleIdx="1" presStyleCnt="2"/>
      <dgm:spPr/>
    </dgm:pt>
    <dgm:pt modelId="{04D2BA53-D7A4-46B7-BD64-E943B070D965}" type="pres">
      <dgm:prSet presAssocID="{29184F84-5593-4E6A-9031-32C55BA9EF1F}" presName="hierChild3" presStyleCnt="0"/>
      <dgm:spPr/>
    </dgm:pt>
    <dgm:pt modelId="{ED59C318-633E-4422-8E51-AA312A9FE233}" type="pres">
      <dgm:prSet presAssocID="{57B41563-03F3-40A0-B136-50AAB4F943D2}" presName="Name25" presStyleLbl="parChTrans1D3" presStyleIdx="3" presStyleCnt="6"/>
      <dgm:spPr/>
    </dgm:pt>
    <dgm:pt modelId="{5CC03DA9-988D-43EB-8288-9C1386A00C0E}" type="pres">
      <dgm:prSet presAssocID="{57B41563-03F3-40A0-B136-50AAB4F943D2}" presName="connTx" presStyleLbl="parChTrans1D3" presStyleIdx="3" presStyleCnt="6"/>
      <dgm:spPr/>
    </dgm:pt>
    <dgm:pt modelId="{C7D75D2E-F826-4B22-94D0-70D77F4367F2}" type="pres">
      <dgm:prSet presAssocID="{C96CB467-00B9-456B-B75E-3704DBDC0035}" presName="Name30" presStyleCnt="0"/>
      <dgm:spPr/>
    </dgm:pt>
    <dgm:pt modelId="{19F36AF1-1F0C-426F-BEB1-152DEF1C2B8D}" type="pres">
      <dgm:prSet presAssocID="{C96CB467-00B9-456B-B75E-3704DBDC0035}" presName="level2Shape" presStyleLbl="node3" presStyleIdx="3" presStyleCnt="6"/>
      <dgm:spPr/>
    </dgm:pt>
    <dgm:pt modelId="{6046C61F-4BB2-4604-8096-B0CA205763E4}" type="pres">
      <dgm:prSet presAssocID="{C96CB467-00B9-456B-B75E-3704DBDC0035}" presName="hierChild3" presStyleCnt="0"/>
      <dgm:spPr/>
    </dgm:pt>
    <dgm:pt modelId="{FE123266-AC47-44B1-8631-DD96FFD576BE}" type="pres">
      <dgm:prSet presAssocID="{1B3699A4-A093-4745-B4B6-3D7E74561217}" presName="Name25" presStyleLbl="parChTrans1D3" presStyleIdx="4" presStyleCnt="6"/>
      <dgm:spPr/>
    </dgm:pt>
    <dgm:pt modelId="{F0743B64-52D4-409A-9B83-5C8C50F04E40}" type="pres">
      <dgm:prSet presAssocID="{1B3699A4-A093-4745-B4B6-3D7E74561217}" presName="connTx" presStyleLbl="parChTrans1D3" presStyleIdx="4" presStyleCnt="6"/>
      <dgm:spPr/>
    </dgm:pt>
    <dgm:pt modelId="{50A15DFF-27AA-41BB-B74F-AE2CB02DF05D}" type="pres">
      <dgm:prSet presAssocID="{53425DD7-77F1-4BC6-94B1-E9D4111FE19F}" presName="Name30" presStyleCnt="0"/>
      <dgm:spPr/>
    </dgm:pt>
    <dgm:pt modelId="{A152CA0F-D373-472C-AE52-DBB12372BF56}" type="pres">
      <dgm:prSet presAssocID="{53425DD7-77F1-4BC6-94B1-E9D4111FE19F}" presName="level2Shape" presStyleLbl="node3" presStyleIdx="4" presStyleCnt="6"/>
      <dgm:spPr/>
    </dgm:pt>
    <dgm:pt modelId="{3F92F40F-2F0E-4FC4-AF13-D6A17A786704}" type="pres">
      <dgm:prSet presAssocID="{53425DD7-77F1-4BC6-94B1-E9D4111FE19F}" presName="hierChild3" presStyleCnt="0"/>
      <dgm:spPr/>
    </dgm:pt>
    <dgm:pt modelId="{413D09F3-F2F6-498A-93C3-3A3FC511CD04}" type="pres">
      <dgm:prSet presAssocID="{BAC31978-D06C-4ACD-B570-910B2DBF50A1}" presName="Name25" presStyleLbl="parChTrans1D3" presStyleIdx="5" presStyleCnt="6"/>
      <dgm:spPr/>
    </dgm:pt>
    <dgm:pt modelId="{D6ACA764-185D-49C2-B100-776F840466A9}" type="pres">
      <dgm:prSet presAssocID="{BAC31978-D06C-4ACD-B570-910B2DBF50A1}" presName="connTx" presStyleLbl="parChTrans1D3" presStyleIdx="5" presStyleCnt="6"/>
      <dgm:spPr/>
    </dgm:pt>
    <dgm:pt modelId="{E3146C55-7870-4BD0-9CF4-499BA2ECF4B6}" type="pres">
      <dgm:prSet presAssocID="{F878F5A9-3EF2-46FC-8A4E-A774CB384979}" presName="Name30" presStyleCnt="0"/>
      <dgm:spPr/>
    </dgm:pt>
    <dgm:pt modelId="{7ECABC1C-8448-4EC4-A773-C43AEE49757A}" type="pres">
      <dgm:prSet presAssocID="{F878F5A9-3EF2-46FC-8A4E-A774CB384979}" presName="level2Shape" presStyleLbl="node3" presStyleIdx="5" presStyleCnt="6"/>
      <dgm:spPr/>
    </dgm:pt>
    <dgm:pt modelId="{ADE88B09-01EA-4921-9119-7079C1169964}" type="pres">
      <dgm:prSet presAssocID="{F878F5A9-3EF2-46FC-8A4E-A774CB384979}" presName="hierChild3" presStyleCnt="0"/>
      <dgm:spPr/>
    </dgm:pt>
    <dgm:pt modelId="{F0BAD193-9814-4325-9E30-5E5B6A9F065A}" type="pres">
      <dgm:prSet presAssocID="{B477B77D-C746-477A-B693-2C4587931D32}" presName="bgShapesFlow" presStyleCnt="0"/>
      <dgm:spPr/>
    </dgm:pt>
  </dgm:ptLst>
  <dgm:cxnLst>
    <dgm:cxn modelId="{03D61C05-9DCD-4AA8-ADBD-86BC6E30DF9C}" type="presOf" srcId="{BAC31978-D06C-4ACD-B570-910B2DBF50A1}" destId="{D6ACA764-185D-49C2-B100-776F840466A9}" srcOrd="1" destOrd="0" presId="urn:microsoft.com/office/officeart/2005/8/layout/hierarchy5"/>
    <dgm:cxn modelId="{2401A60B-28C8-471D-BCF5-9E651CC742FF}" type="presOf" srcId="{B477B77D-C746-477A-B693-2C4587931D32}" destId="{AFDCD668-387E-4C98-8234-C16861458AAE}" srcOrd="0" destOrd="0" presId="urn:microsoft.com/office/officeart/2005/8/layout/hierarchy5"/>
    <dgm:cxn modelId="{29DCB40F-256D-4DE0-8EB1-1022966F3956}" type="presOf" srcId="{C96CB467-00B9-456B-B75E-3704DBDC0035}" destId="{19F36AF1-1F0C-426F-BEB1-152DEF1C2B8D}" srcOrd="0" destOrd="0" presId="urn:microsoft.com/office/officeart/2005/8/layout/hierarchy5"/>
    <dgm:cxn modelId="{B1810C18-AC31-46E2-8E73-3D8430FE3507}" srcId="{FEE9D5AF-4428-4B14-AD38-170F867AFA50}" destId="{29184F84-5593-4E6A-9031-32C55BA9EF1F}" srcOrd="1" destOrd="0" parTransId="{8FFD4A66-DEEE-4913-8B3F-43EF4BFD8CD6}" sibTransId="{1792EE7E-D057-403A-9E80-59BEAF9B84D7}"/>
    <dgm:cxn modelId="{DA281218-9399-434B-9F7E-009DB47C1E0B}" srcId="{74C7D923-5B08-456C-B199-8716C5BED09C}" destId="{D57F196C-4827-4AA6-A6D0-BB4A47CFBA81}" srcOrd="1" destOrd="0" parTransId="{14F3969B-4E72-46F3-84BC-F8C0D9C0ABEF}" sibTransId="{B78E3B25-4E7E-458A-AA94-68D8B31B7A2F}"/>
    <dgm:cxn modelId="{2D74DE1F-513A-4F75-A0D4-2F0EE8F09055}" type="presOf" srcId="{74C7D923-5B08-456C-B199-8716C5BED09C}" destId="{34716E61-08CF-4201-83EB-B12126B119EC}" srcOrd="0" destOrd="0" presId="urn:microsoft.com/office/officeart/2005/8/layout/hierarchy5"/>
    <dgm:cxn modelId="{E7BD172A-2805-4FE6-B420-3FB527CA89B8}" type="presOf" srcId="{29184F84-5593-4E6A-9031-32C55BA9EF1F}" destId="{EAC5841A-89E5-4981-ABBD-5C9B9C0AE3B4}" srcOrd="0" destOrd="0" presId="urn:microsoft.com/office/officeart/2005/8/layout/hierarchy5"/>
    <dgm:cxn modelId="{FC4A8235-1373-4815-B6AC-1673C17D7FFF}" type="presOf" srcId="{F8886A14-4895-49A1-A042-3A97B6E623F1}" destId="{69640C77-4DA9-4665-83A1-AB970E8DA544}" srcOrd="0" destOrd="0" presId="urn:microsoft.com/office/officeart/2005/8/layout/hierarchy5"/>
    <dgm:cxn modelId="{A93F775E-2D49-436C-B159-D58C4F5B5BD3}" srcId="{FEE9D5AF-4428-4B14-AD38-170F867AFA50}" destId="{74C7D923-5B08-456C-B199-8716C5BED09C}" srcOrd="0" destOrd="0" parTransId="{DB2FAE4B-10A2-48D2-9AE7-F6AF6612299A}" sibTransId="{BBB00970-496E-4B55-B0F4-E29578922FBE}"/>
    <dgm:cxn modelId="{4D2E454A-5BFE-484C-9CF6-A7ACC89C21E5}" srcId="{B477B77D-C746-477A-B693-2C4587931D32}" destId="{FEE9D5AF-4428-4B14-AD38-170F867AFA50}" srcOrd="0" destOrd="0" parTransId="{AC295496-DF76-4EB5-8C5B-7D9E292B20F6}" sibTransId="{BD6C46E3-EA1D-41EA-B014-6A2631B1D901}"/>
    <dgm:cxn modelId="{8F4A476E-70FA-4AF9-A4D3-809CDC700C74}" type="presOf" srcId="{57B41563-03F3-40A0-B136-50AAB4F943D2}" destId="{5CC03DA9-988D-43EB-8288-9C1386A00C0E}" srcOrd="1" destOrd="0" presId="urn:microsoft.com/office/officeart/2005/8/layout/hierarchy5"/>
    <dgm:cxn modelId="{BC85D850-2AD5-40A2-98C1-4FEA37869888}" type="presOf" srcId="{8FFD4A66-DEEE-4913-8B3F-43EF4BFD8CD6}" destId="{2D340789-324D-47F0-870B-9B3F93781D4C}" srcOrd="1" destOrd="0" presId="urn:microsoft.com/office/officeart/2005/8/layout/hierarchy5"/>
    <dgm:cxn modelId="{BC3DF151-491E-430B-98B7-95372BD64B5F}" type="presOf" srcId="{D57F196C-4827-4AA6-A6D0-BB4A47CFBA81}" destId="{DD0575DC-5874-4C55-9D76-D01083F25AF8}" srcOrd="0" destOrd="0" presId="urn:microsoft.com/office/officeart/2005/8/layout/hierarchy5"/>
    <dgm:cxn modelId="{E03D6772-EE51-4FED-B2E9-CC6B915CB26F}" srcId="{29184F84-5593-4E6A-9031-32C55BA9EF1F}" destId="{53425DD7-77F1-4BC6-94B1-E9D4111FE19F}" srcOrd="1" destOrd="0" parTransId="{1B3699A4-A093-4745-B4B6-3D7E74561217}" sibTransId="{46871D39-C230-4007-B6D9-C626D8EB4ED4}"/>
    <dgm:cxn modelId="{00245B54-ACDC-4803-B5E5-4474F41E0F5C}" type="presOf" srcId="{DB2FAE4B-10A2-48D2-9AE7-F6AF6612299A}" destId="{0C962C62-173C-40AC-ACFC-2DE6BB28E787}" srcOrd="1" destOrd="0" presId="urn:microsoft.com/office/officeart/2005/8/layout/hierarchy5"/>
    <dgm:cxn modelId="{A797F778-5E79-48C4-842F-DC142E73ACE0}" type="presOf" srcId="{FD1A7EF8-FE1D-4A80-82BC-404796830F84}" destId="{ACE32E39-8B74-44AA-B75A-B69DA262DD4A}" srcOrd="1" destOrd="0" presId="urn:microsoft.com/office/officeart/2005/8/layout/hierarchy5"/>
    <dgm:cxn modelId="{7928AF5A-7BDE-4407-8AE9-E30F9A982F1A}" type="presOf" srcId="{14F3969B-4E72-46F3-84BC-F8C0D9C0ABEF}" destId="{634FFA97-1040-472B-B2B8-B51EE5E326B4}" srcOrd="0" destOrd="0" presId="urn:microsoft.com/office/officeart/2005/8/layout/hierarchy5"/>
    <dgm:cxn modelId="{3696B87C-3EB4-4607-989B-1B486DEEC7CE}" srcId="{74C7D923-5B08-456C-B199-8716C5BED09C}" destId="{F8886A14-4895-49A1-A042-3A97B6E623F1}" srcOrd="2" destOrd="0" parTransId="{FD1A7EF8-FE1D-4A80-82BC-404796830F84}" sibTransId="{4465D9BF-5FBC-4CC1-8DB8-9843FF891799}"/>
    <dgm:cxn modelId="{9C77AB8F-7787-4B6E-A08A-1FE9D3A167D2}" srcId="{74C7D923-5B08-456C-B199-8716C5BED09C}" destId="{555CE873-3B30-474E-B5AD-F44B9D3DA982}" srcOrd="0" destOrd="0" parTransId="{D4156683-F452-49FA-B7B3-56E9DBCCF11B}" sibTransId="{D1D9F0A5-D610-4B68-A50B-BDC42EFCB256}"/>
    <dgm:cxn modelId="{84F6EAA3-0E97-44F9-8FFF-3870DB834207}" type="presOf" srcId="{D4156683-F452-49FA-B7B3-56E9DBCCF11B}" destId="{060EA24E-5B2C-4B4D-9CEC-F4EA87940937}" srcOrd="1" destOrd="0" presId="urn:microsoft.com/office/officeart/2005/8/layout/hierarchy5"/>
    <dgm:cxn modelId="{408CE4A9-E710-4E41-846D-2A4FA14FC5DD}" type="presOf" srcId="{FD1A7EF8-FE1D-4A80-82BC-404796830F84}" destId="{6BD0A96D-D6C9-4E9D-B89B-C75BEEE81D95}" srcOrd="0" destOrd="0" presId="urn:microsoft.com/office/officeart/2005/8/layout/hierarchy5"/>
    <dgm:cxn modelId="{12F7F9AA-150B-4AD9-8D50-EE03DE5789C0}" type="presOf" srcId="{DB2FAE4B-10A2-48D2-9AE7-F6AF6612299A}" destId="{D37E5CD8-6CF1-41F8-9184-C49E7FCC8D1E}" srcOrd="0" destOrd="0" presId="urn:microsoft.com/office/officeart/2005/8/layout/hierarchy5"/>
    <dgm:cxn modelId="{A255EFAD-6A97-4FBA-ADA6-A4020CE4741E}" type="presOf" srcId="{D4156683-F452-49FA-B7B3-56E9DBCCF11B}" destId="{82F64CBE-6BFE-4993-9D99-A03CF338D816}" srcOrd="0" destOrd="0" presId="urn:microsoft.com/office/officeart/2005/8/layout/hierarchy5"/>
    <dgm:cxn modelId="{F4B74BB0-7B97-4C15-A432-4B7831F1DC01}" srcId="{29184F84-5593-4E6A-9031-32C55BA9EF1F}" destId="{C96CB467-00B9-456B-B75E-3704DBDC0035}" srcOrd="0" destOrd="0" parTransId="{57B41563-03F3-40A0-B136-50AAB4F943D2}" sibTransId="{9BBE1168-8431-4CC9-B3CD-4155A7A2EF8F}"/>
    <dgm:cxn modelId="{83C14EB6-772C-49EA-B78D-B12483270F49}" type="presOf" srcId="{1B3699A4-A093-4745-B4B6-3D7E74561217}" destId="{FE123266-AC47-44B1-8631-DD96FFD576BE}" srcOrd="0" destOrd="0" presId="urn:microsoft.com/office/officeart/2005/8/layout/hierarchy5"/>
    <dgm:cxn modelId="{8AFC75B8-A133-46A7-9974-E6F738B28C67}" type="presOf" srcId="{555CE873-3B30-474E-B5AD-F44B9D3DA982}" destId="{966BF772-5257-4C92-BA89-88C04776CD36}" srcOrd="0" destOrd="0" presId="urn:microsoft.com/office/officeart/2005/8/layout/hierarchy5"/>
    <dgm:cxn modelId="{72AEC2BC-D482-470A-A5DC-882EE6B97239}" type="presOf" srcId="{FEE9D5AF-4428-4B14-AD38-170F867AFA50}" destId="{4250E83C-7572-46EA-9AD7-37D1D08F009E}" srcOrd="0" destOrd="0" presId="urn:microsoft.com/office/officeart/2005/8/layout/hierarchy5"/>
    <dgm:cxn modelId="{4F96A8D4-5DD5-4D09-9172-8EC4E64FD2AB}" type="presOf" srcId="{F878F5A9-3EF2-46FC-8A4E-A774CB384979}" destId="{7ECABC1C-8448-4EC4-A773-C43AEE49757A}" srcOrd="0" destOrd="0" presId="urn:microsoft.com/office/officeart/2005/8/layout/hierarchy5"/>
    <dgm:cxn modelId="{950432D6-9B5F-4483-BA25-F4EAAADCEFC3}" type="presOf" srcId="{BAC31978-D06C-4ACD-B570-910B2DBF50A1}" destId="{413D09F3-F2F6-498A-93C3-3A3FC511CD04}" srcOrd="0" destOrd="0" presId="urn:microsoft.com/office/officeart/2005/8/layout/hierarchy5"/>
    <dgm:cxn modelId="{0A1304E0-3204-4DC8-90A1-718559182DA8}" type="presOf" srcId="{57B41563-03F3-40A0-B136-50AAB4F943D2}" destId="{ED59C318-633E-4422-8E51-AA312A9FE233}" srcOrd="0" destOrd="0" presId="urn:microsoft.com/office/officeart/2005/8/layout/hierarchy5"/>
    <dgm:cxn modelId="{306142E9-F95A-4E3C-9E39-AAF6791444E1}" type="presOf" srcId="{14F3969B-4E72-46F3-84BC-F8C0D9C0ABEF}" destId="{233717A5-60F9-43EA-8760-19A4D4E52048}" srcOrd="1" destOrd="0" presId="urn:microsoft.com/office/officeart/2005/8/layout/hierarchy5"/>
    <dgm:cxn modelId="{0BFFE9EB-F700-47B3-8D9C-D33195D02D77}" type="presOf" srcId="{1B3699A4-A093-4745-B4B6-3D7E74561217}" destId="{F0743B64-52D4-409A-9B83-5C8C50F04E40}" srcOrd="1" destOrd="0" presId="urn:microsoft.com/office/officeart/2005/8/layout/hierarchy5"/>
    <dgm:cxn modelId="{9064DDF7-BD6B-4CB5-A89D-0E56EAB86B1E}" type="presOf" srcId="{53425DD7-77F1-4BC6-94B1-E9D4111FE19F}" destId="{A152CA0F-D373-472C-AE52-DBB12372BF56}" srcOrd="0" destOrd="0" presId="urn:microsoft.com/office/officeart/2005/8/layout/hierarchy5"/>
    <dgm:cxn modelId="{FA0DE7FB-01F2-44D6-B9A9-04EC51B6FA7A}" srcId="{29184F84-5593-4E6A-9031-32C55BA9EF1F}" destId="{F878F5A9-3EF2-46FC-8A4E-A774CB384979}" srcOrd="2" destOrd="0" parTransId="{BAC31978-D06C-4ACD-B570-910B2DBF50A1}" sibTransId="{AD4173DF-9654-491E-BEAB-EC911D8E1FA5}"/>
    <dgm:cxn modelId="{91F08BFF-E721-4358-ACEF-01219A331818}" type="presOf" srcId="{8FFD4A66-DEEE-4913-8B3F-43EF4BFD8CD6}" destId="{233050FB-1DAD-4F90-BFC7-BC26320ADC9D}" srcOrd="0" destOrd="0" presId="urn:microsoft.com/office/officeart/2005/8/layout/hierarchy5"/>
    <dgm:cxn modelId="{8E6FFCB2-28B2-4245-BA32-848290336B0A}" type="presParOf" srcId="{AFDCD668-387E-4C98-8234-C16861458AAE}" destId="{3B160467-DD67-4592-AF26-821538E20AF5}" srcOrd="0" destOrd="0" presId="urn:microsoft.com/office/officeart/2005/8/layout/hierarchy5"/>
    <dgm:cxn modelId="{343B2AFB-2019-49BB-8D1C-098FF0A022FA}" type="presParOf" srcId="{3B160467-DD67-4592-AF26-821538E20AF5}" destId="{850A23FF-AB4B-463E-829C-344440343D90}" srcOrd="0" destOrd="0" presId="urn:microsoft.com/office/officeart/2005/8/layout/hierarchy5"/>
    <dgm:cxn modelId="{6AB791D4-D30D-4995-8FFD-93F6D55B92E5}" type="presParOf" srcId="{850A23FF-AB4B-463E-829C-344440343D90}" destId="{4D72CDC3-1294-4C4F-916B-579D8EBF34D8}" srcOrd="0" destOrd="0" presId="urn:microsoft.com/office/officeart/2005/8/layout/hierarchy5"/>
    <dgm:cxn modelId="{8DC59F17-F9AA-4D6C-8D11-8FDC8851BF6C}" type="presParOf" srcId="{4D72CDC3-1294-4C4F-916B-579D8EBF34D8}" destId="{4250E83C-7572-46EA-9AD7-37D1D08F009E}" srcOrd="0" destOrd="0" presId="urn:microsoft.com/office/officeart/2005/8/layout/hierarchy5"/>
    <dgm:cxn modelId="{EDA6D85E-59F6-483B-904B-8CEB31D9B870}" type="presParOf" srcId="{4D72CDC3-1294-4C4F-916B-579D8EBF34D8}" destId="{8EB4B0B5-ADCF-4515-AAFA-BB6801BB8043}" srcOrd="1" destOrd="0" presId="urn:microsoft.com/office/officeart/2005/8/layout/hierarchy5"/>
    <dgm:cxn modelId="{7ABB9E10-47D1-4C49-B496-2A7072962118}" type="presParOf" srcId="{8EB4B0B5-ADCF-4515-AAFA-BB6801BB8043}" destId="{D37E5CD8-6CF1-41F8-9184-C49E7FCC8D1E}" srcOrd="0" destOrd="0" presId="urn:microsoft.com/office/officeart/2005/8/layout/hierarchy5"/>
    <dgm:cxn modelId="{02D93F90-A96C-4684-AB43-BB8CB7E47EF9}" type="presParOf" srcId="{D37E5CD8-6CF1-41F8-9184-C49E7FCC8D1E}" destId="{0C962C62-173C-40AC-ACFC-2DE6BB28E787}" srcOrd="0" destOrd="0" presId="urn:microsoft.com/office/officeart/2005/8/layout/hierarchy5"/>
    <dgm:cxn modelId="{A2A1EB24-DC14-4AB6-B649-9B2FA5184AE7}" type="presParOf" srcId="{8EB4B0B5-ADCF-4515-AAFA-BB6801BB8043}" destId="{41D11913-44B8-4EE3-AC82-AE0BFA93214F}" srcOrd="1" destOrd="0" presId="urn:microsoft.com/office/officeart/2005/8/layout/hierarchy5"/>
    <dgm:cxn modelId="{864D0AD6-6A40-4D09-848A-7FDDCD624C93}" type="presParOf" srcId="{41D11913-44B8-4EE3-AC82-AE0BFA93214F}" destId="{34716E61-08CF-4201-83EB-B12126B119EC}" srcOrd="0" destOrd="0" presId="urn:microsoft.com/office/officeart/2005/8/layout/hierarchy5"/>
    <dgm:cxn modelId="{C7E01FF2-8601-466C-98F5-8D102A5E0A6E}" type="presParOf" srcId="{41D11913-44B8-4EE3-AC82-AE0BFA93214F}" destId="{5A3F8FCF-1245-48B5-BA87-2B7BC0A128B6}" srcOrd="1" destOrd="0" presId="urn:microsoft.com/office/officeart/2005/8/layout/hierarchy5"/>
    <dgm:cxn modelId="{1C7BC011-C41C-4D7D-914B-6CB341056A81}" type="presParOf" srcId="{5A3F8FCF-1245-48B5-BA87-2B7BC0A128B6}" destId="{82F64CBE-6BFE-4993-9D99-A03CF338D816}" srcOrd="0" destOrd="0" presId="urn:microsoft.com/office/officeart/2005/8/layout/hierarchy5"/>
    <dgm:cxn modelId="{D390CE09-0EFD-4E9C-A4F5-D25A51948C2A}" type="presParOf" srcId="{82F64CBE-6BFE-4993-9D99-A03CF338D816}" destId="{060EA24E-5B2C-4B4D-9CEC-F4EA87940937}" srcOrd="0" destOrd="0" presId="urn:microsoft.com/office/officeart/2005/8/layout/hierarchy5"/>
    <dgm:cxn modelId="{F347FF8B-9AD5-4BDC-9AAF-17190CBDBA60}" type="presParOf" srcId="{5A3F8FCF-1245-48B5-BA87-2B7BC0A128B6}" destId="{660CA82A-2699-48D3-B7C1-CBCF50471502}" srcOrd="1" destOrd="0" presId="urn:microsoft.com/office/officeart/2005/8/layout/hierarchy5"/>
    <dgm:cxn modelId="{2A18F809-0CB2-463B-AF57-74DDBFF83A9B}" type="presParOf" srcId="{660CA82A-2699-48D3-B7C1-CBCF50471502}" destId="{966BF772-5257-4C92-BA89-88C04776CD36}" srcOrd="0" destOrd="0" presId="urn:microsoft.com/office/officeart/2005/8/layout/hierarchy5"/>
    <dgm:cxn modelId="{B4FB5CCD-2640-4463-BD2D-4BEF3D584FCB}" type="presParOf" srcId="{660CA82A-2699-48D3-B7C1-CBCF50471502}" destId="{3A25FC05-FDE2-4857-8347-75E224EC1F2F}" srcOrd="1" destOrd="0" presId="urn:microsoft.com/office/officeart/2005/8/layout/hierarchy5"/>
    <dgm:cxn modelId="{D40A9A6C-84FA-4FF4-99CC-536A1D137275}" type="presParOf" srcId="{5A3F8FCF-1245-48B5-BA87-2B7BC0A128B6}" destId="{634FFA97-1040-472B-B2B8-B51EE5E326B4}" srcOrd="2" destOrd="0" presId="urn:microsoft.com/office/officeart/2005/8/layout/hierarchy5"/>
    <dgm:cxn modelId="{72BFA559-3418-4CF9-A0F2-D34CDAE38A25}" type="presParOf" srcId="{634FFA97-1040-472B-B2B8-B51EE5E326B4}" destId="{233717A5-60F9-43EA-8760-19A4D4E52048}" srcOrd="0" destOrd="0" presId="urn:microsoft.com/office/officeart/2005/8/layout/hierarchy5"/>
    <dgm:cxn modelId="{1839920B-F4A4-4DC6-A9DD-2EC781405E1F}" type="presParOf" srcId="{5A3F8FCF-1245-48B5-BA87-2B7BC0A128B6}" destId="{A5B4B58B-8493-4018-929E-3883707775F3}" srcOrd="3" destOrd="0" presId="urn:microsoft.com/office/officeart/2005/8/layout/hierarchy5"/>
    <dgm:cxn modelId="{080BF979-2AAF-4E3E-AB29-A6D7D3772E5C}" type="presParOf" srcId="{A5B4B58B-8493-4018-929E-3883707775F3}" destId="{DD0575DC-5874-4C55-9D76-D01083F25AF8}" srcOrd="0" destOrd="0" presId="urn:microsoft.com/office/officeart/2005/8/layout/hierarchy5"/>
    <dgm:cxn modelId="{E676FDFB-2DCF-4F8C-A01A-18635A3CD973}" type="presParOf" srcId="{A5B4B58B-8493-4018-929E-3883707775F3}" destId="{03952BBB-DDA1-41C4-9924-6BC8C455ACDB}" srcOrd="1" destOrd="0" presId="urn:microsoft.com/office/officeart/2005/8/layout/hierarchy5"/>
    <dgm:cxn modelId="{AA54EBF4-4A78-44FF-9C4B-9FD1380860B5}" type="presParOf" srcId="{5A3F8FCF-1245-48B5-BA87-2B7BC0A128B6}" destId="{6BD0A96D-D6C9-4E9D-B89B-C75BEEE81D95}" srcOrd="4" destOrd="0" presId="urn:microsoft.com/office/officeart/2005/8/layout/hierarchy5"/>
    <dgm:cxn modelId="{C0F06027-F9FB-4B5F-AE68-98F6E9D5A401}" type="presParOf" srcId="{6BD0A96D-D6C9-4E9D-B89B-C75BEEE81D95}" destId="{ACE32E39-8B74-44AA-B75A-B69DA262DD4A}" srcOrd="0" destOrd="0" presId="urn:microsoft.com/office/officeart/2005/8/layout/hierarchy5"/>
    <dgm:cxn modelId="{E44344C8-7C0E-4E73-9205-4CDE4A87A446}" type="presParOf" srcId="{5A3F8FCF-1245-48B5-BA87-2B7BC0A128B6}" destId="{58BD8E21-EE10-408F-8A45-986F55E3D10D}" srcOrd="5" destOrd="0" presId="urn:microsoft.com/office/officeart/2005/8/layout/hierarchy5"/>
    <dgm:cxn modelId="{B3C7720C-4DCC-4361-9047-A55AD863EB16}" type="presParOf" srcId="{58BD8E21-EE10-408F-8A45-986F55E3D10D}" destId="{69640C77-4DA9-4665-83A1-AB970E8DA544}" srcOrd="0" destOrd="0" presId="urn:microsoft.com/office/officeart/2005/8/layout/hierarchy5"/>
    <dgm:cxn modelId="{493E00C6-1070-4957-9E61-D17DA98291C2}" type="presParOf" srcId="{58BD8E21-EE10-408F-8A45-986F55E3D10D}" destId="{AFD5F31E-D422-409D-B31A-3F0B9226F0C7}" srcOrd="1" destOrd="0" presId="urn:microsoft.com/office/officeart/2005/8/layout/hierarchy5"/>
    <dgm:cxn modelId="{25CC605F-4FFC-40BA-82C9-6B0B164678C7}" type="presParOf" srcId="{8EB4B0B5-ADCF-4515-AAFA-BB6801BB8043}" destId="{233050FB-1DAD-4F90-BFC7-BC26320ADC9D}" srcOrd="2" destOrd="0" presId="urn:microsoft.com/office/officeart/2005/8/layout/hierarchy5"/>
    <dgm:cxn modelId="{6A199B7E-A2AE-4BE9-A9E4-4040794AD774}" type="presParOf" srcId="{233050FB-1DAD-4F90-BFC7-BC26320ADC9D}" destId="{2D340789-324D-47F0-870B-9B3F93781D4C}" srcOrd="0" destOrd="0" presId="urn:microsoft.com/office/officeart/2005/8/layout/hierarchy5"/>
    <dgm:cxn modelId="{69BC0454-2CE8-4CEA-AD73-CFECD6FCEC6E}" type="presParOf" srcId="{8EB4B0B5-ADCF-4515-AAFA-BB6801BB8043}" destId="{14B38FA6-A28E-42EC-8107-0033D13A8EBD}" srcOrd="3" destOrd="0" presId="urn:microsoft.com/office/officeart/2005/8/layout/hierarchy5"/>
    <dgm:cxn modelId="{28F8F7E5-DEBA-4F0D-A49F-D571CC650ED0}" type="presParOf" srcId="{14B38FA6-A28E-42EC-8107-0033D13A8EBD}" destId="{EAC5841A-89E5-4981-ABBD-5C9B9C0AE3B4}" srcOrd="0" destOrd="0" presId="urn:microsoft.com/office/officeart/2005/8/layout/hierarchy5"/>
    <dgm:cxn modelId="{DBE2B084-27D1-4EE0-AC3A-BDD8014D8BB7}" type="presParOf" srcId="{14B38FA6-A28E-42EC-8107-0033D13A8EBD}" destId="{04D2BA53-D7A4-46B7-BD64-E943B070D965}" srcOrd="1" destOrd="0" presId="urn:microsoft.com/office/officeart/2005/8/layout/hierarchy5"/>
    <dgm:cxn modelId="{5CFC7EBD-B1C1-444C-87E0-10A8E7D13782}" type="presParOf" srcId="{04D2BA53-D7A4-46B7-BD64-E943B070D965}" destId="{ED59C318-633E-4422-8E51-AA312A9FE233}" srcOrd="0" destOrd="0" presId="urn:microsoft.com/office/officeart/2005/8/layout/hierarchy5"/>
    <dgm:cxn modelId="{457D4794-80C7-4EB3-803E-0A814B6A0BCF}" type="presParOf" srcId="{ED59C318-633E-4422-8E51-AA312A9FE233}" destId="{5CC03DA9-988D-43EB-8288-9C1386A00C0E}" srcOrd="0" destOrd="0" presId="urn:microsoft.com/office/officeart/2005/8/layout/hierarchy5"/>
    <dgm:cxn modelId="{C0C519C8-6A97-4504-B2E3-D77EED35A34C}" type="presParOf" srcId="{04D2BA53-D7A4-46B7-BD64-E943B070D965}" destId="{C7D75D2E-F826-4B22-94D0-70D77F4367F2}" srcOrd="1" destOrd="0" presId="urn:microsoft.com/office/officeart/2005/8/layout/hierarchy5"/>
    <dgm:cxn modelId="{7EDE39F7-70EB-45C1-82F7-FD47853C765A}" type="presParOf" srcId="{C7D75D2E-F826-4B22-94D0-70D77F4367F2}" destId="{19F36AF1-1F0C-426F-BEB1-152DEF1C2B8D}" srcOrd="0" destOrd="0" presId="urn:microsoft.com/office/officeart/2005/8/layout/hierarchy5"/>
    <dgm:cxn modelId="{4369746D-BFC4-48CF-B5EA-E1E6692625B4}" type="presParOf" srcId="{C7D75D2E-F826-4B22-94D0-70D77F4367F2}" destId="{6046C61F-4BB2-4604-8096-B0CA205763E4}" srcOrd="1" destOrd="0" presId="urn:microsoft.com/office/officeart/2005/8/layout/hierarchy5"/>
    <dgm:cxn modelId="{F777C556-8B83-48AC-9A36-3233030F1583}" type="presParOf" srcId="{04D2BA53-D7A4-46B7-BD64-E943B070D965}" destId="{FE123266-AC47-44B1-8631-DD96FFD576BE}" srcOrd="2" destOrd="0" presId="urn:microsoft.com/office/officeart/2005/8/layout/hierarchy5"/>
    <dgm:cxn modelId="{75403FE3-0FFE-4069-AB06-CA0B030CF02C}" type="presParOf" srcId="{FE123266-AC47-44B1-8631-DD96FFD576BE}" destId="{F0743B64-52D4-409A-9B83-5C8C50F04E40}" srcOrd="0" destOrd="0" presId="urn:microsoft.com/office/officeart/2005/8/layout/hierarchy5"/>
    <dgm:cxn modelId="{395E0D3D-C7EF-470C-BB7F-795F5F96A9AE}" type="presParOf" srcId="{04D2BA53-D7A4-46B7-BD64-E943B070D965}" destId="{50A15DFF-27AA-41BB-B74F-AE2CB02DF05D}" srcOrd="3" destOrd="0" presId="urn:microsoft.com/office/officeart/2005/8/layout/hierarchy5"/>
    <dgm:cxn modelId="{BFCFF205-7CA6-42BF-A05C-67DB6F3CFC73}" type="presParOf" srcId="{50A15DFF-27AA-41BB-B74F-AE2CB02DF05D}" destId="{A152CA0F-D373-472C-AE52-DBB12372BF56}" srcOrd="0" destOrd="0" presId="urn:microsoft.com/office/officeart/2005/8/layout/hierarchy5"/>
    <dgm:cxn modelId="{2AB03527-BBB7-4D06-B2DE-EB14FFDE67B8}" type="presParOf" srcId="{50A15DFF-27AA-41BB-B74F-AE2CB02DF05D}" destId="{3F92F40F-2F0E-4FC4-AF13-D6A17A786704}" srcOrd="1" destOrd="0" presId="urn:microsoft.com/office/officeart/2005/8/layout/hierarchy5"/>
    <dgm:cxn modelId="{59B075F0-6F7C-4378-8244-0B3EC4A2DA49}" type="presParOf" srcId="{04D2BA53-D7A4-46B7-BD64-E943B070D965}" destId="{413D09F3-F2F6-498A-93C3-3A3FC511CD04}" srcOrd="4" destOrd="0" presId="urn:microsoft.com/office/officeart/2005/8/layout/hierarchy5"/>
    <dgm:cxn modelId="{787AB668-4278-4215-B5BE-3857CB4B7D61}" type="presParOf" srcId="{413D09F3-F2F6-498A-93C3-3A3FC511CD04}" destId="{D6ACA764-185D-49C2-B100-776F840466A9}" srcOrd="0" destOrd="0" presId="urn:microsoft.com/office/officeart/2005/8/layout/hierarchy5"/>
    <dgm:cxn modelId="{5E66CE0A-BA0E-48A9-B464-49FD8972D675}" type="presParOf" srcId="{04D2BA53-D7A4-46B7-BD64-E943B070D965}" destId="{E3146C55-7870-4BD0-9CF4-499BA2ECF4B6}" srcOrd="5" destOrd="0" presId="urn:microsoft.com/office/officeart/2005/8/layout/hierarchy5"/>
    <dgm:cxn modelId="{F0CF6019-25BC-4340-B780-1D4EA0422E1F}" type="presParOf" srcId="{E3146C55-7870-4BD0-9CF4-499BA2ECF4B6}" destId="{7ECABC1C-8448-4EC4-A773-C43AEE49757A}" srcOrd="0" destOrd="0" presId="urn:microsoft.com/office/officeart/2005/8/layout/hierarchy5"/>
    <dgm:cxn modelId="{61400B60-CD22-4C23-A6FB-EA0AA92BD0F7}" type="presParOf" srcId="{E3146C55-7870-4BD0-9CF4-499BA2ECF4B6}" destId="{ADE88B09-01EA-4921-9119-7079C1169964}" srcOrd="1" destOrd="0" presId="urn:microsoft.com/office/officeart/2005/8/layout/hierarchy5"/>
    <dgm:cxn modelId="{08E1FE21-0B40-4EF9-B81D-15461FD45E42}" type="presParOf" srcId="{AFDCD668-387E-4C98-8234-C16861458AAE}" destId="{F0BAD193-9814-4325-9E30-5E5B6A9F065A}" srcOrd="1" destOrd="0" presId="urn:microsoft.com/office/officeart/2005/8/layout/hierarchy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1F80452-B3CA-4BE2-B7C1-C1BB1B97B7D9}" type="doc">
      <dgm:prSet loTypeId="urn:microsoft.com/office/officeart/2005/8/layout/default" loCatId="list" qsTypeId="urn:microsoft.com/office/officeart/2005/8/quickstyle/simple1" qsCatId="simple" csTypeId="urn:microsoft.com/office/officeart/2005/8/colors/accent1_2" csCatId="accent1" phldr="1"/>
      <dgm:spPr/>
    </dgm:pt>
    <dgm:pt modelId="{E94707EC-5A4D-4DBB-AE06-DC396AECCD41}">
      <dgm:prSet phldrT="[Text]"/>
      <dgm:spPr/>
      <dgm:t>
        <a:bodyPr/>
        <a:lstStyle/>
        <a:p>
          <a:r>
            <a:rPr lang="en-US" dirty="0">
              <a:solidFill>
                <a:schemeClr val="bg1"/>
              </a:solidFill>
            </a:rPr>
            <a:t>For each exercise, a set of knowledge based and empirical rules has been compiled</a:t>
          </a:r>
        </a:p>
      </dgm:t>
    </dgm:pt>
    <dgm:pt modelId="{21862E27-6081-4E8D-B90C-10F51D9C528F}" type="parTrans" cxnId="{946789E9-7F94-46A2-8530-012752317F60}">
      <dgm:prSet/>
      <dgm:spPr/>
      <dgm:t>
        <a:bodyPr/>
        <a:lstStyle/>
        <a:p>
          <a:endParaRPr lang="en-US"/>
        </a:p>
      </dgm:t>
    </dgm:pt>
    <dgm:pt modelId="{ED1E91D4-60B3-4DDD-8FD9-8ED6E8039257}" type="sibTrans" cxnId="{946789E9-7F94-46A2-8530-012752317F60}">
      <dgm:prSet/>
      <dgm:spPr/>
      <dgm:t>
        <a:bodyPr/>
        <a:lstStyle/>
        <a:p>
          <a:endParaRPr lang="en-US"/>
        </a:p>
      </dgm:t>
    </dgm:pt>
    <dgm:pt modelId="{E9957776-46E6-49EB-A610-FD6F7B3B93CA}">
      <dgm:prSet phldrT="[Text]"/>
      <dgm:spPr/>
      <dgm:t>
        <a:bodyPr/>
        <a:lstStyle/>
        <a:p>
          <a:r>
            <a:rPr lang="en-US" dirty="0">
              <a:solidFill>
                <a:schemeClr val="bg1"/>
              </a:solidFill>
            </a:rPr>
            <a:t>From these rules, a fuzzy logic algorithm has been designed and tested with data collected from the sensors during performing exercises and annotation (scoring) of the exercises by the physios</a:t>
          </a:r>
          <a:endParaRPr lang="en-US" dirty="0"/>
        </a:p>
      </dgm:t>
    </dgm:pt>
    <dgm:pt modelId="{ADD64387-CE08-47F5-8DF5-645A502EA79F}" type="parTrans" cxnId="{3DA35570-0DEA-4F7C-AA40-4579B832F21C}">
      <dgm:prSet/>
      <dgm:spPr/>
      <dgm:t>
        <a:bodyPr/>
        <a:lstStyle/>
        <a:p>
          <a:endParaRPr lang="en-US"/>
        </a:p>
      </dgm:t>
    </dgm:pt>
    <dgm:pt modelId="{0C762B00-47AD-4D45-978B-41C7431B717E}" type="sibTrans" cxnId="{3DA35570-0DEA-4F7C-AA40-4579B832F21C}">
      <dgm:prSet/>
      <dgm:spPr/>
      <dgm:t>
        <a:bodyPr/>
        <a:lstStyle/>
        <a:p>
          <a:endParaRPr lang="en-US"/>
        </a:p>
      </dgm:t>
    </dgm:pt>
    <dgm:pt modelId="{5D91E533-4467-43F3-A793-5FB620363994}">
      <dgm:prSet phldrT="[Text]"/>
      <dgm:spPr/>
      <dgm:t>
        <a:bodyPr/>
        <a:lstStyle/>
        <a:p>
          <a:r>
            <a:rPr lang="en-US" dirty="0">
              <a:solidFill>
                <a:schemeClr val="bg1"/>
              </a:solidFill>
            </a:rPr>
            <a:t>The output of the algorithm is binary</a:t>
          </a:r>
        </a:p>
        <a:p>
          <a:r>
            <a:rPr lang="en-US" dirty="0">
              <a:solidFill>
                <a:schemeClr val="bg1"/>
              </a:solidFill>
            </a:rPr>
            <a:t>- Exercise stop</a:t>
          </a:r>
        </a:p>
        <a:p>
          <a:r>
            <a:rPr lang="en-US" dirty="0">
              <a:solidFill>
                <a:schemeClr val="bg1"/>
              </a:solidFill>
            </a:rPr>
            <a:t> - Exercise continue</a:t>
          </a:r>
          <a:endParaRPr lang="en-US" dirty="0"/>
        </a:p>
      </dgm:t>
    </dgm:pt>
    <dgm:pt modelId="{C24BF144-73A8-43B7-9A6D-86A231C98F9F}" type="parTrans" cxnId="{1725D5EE-6E8E-4F63-A506-901A9415ABD6}">
      <dgm:prSet/>
      <dgm:spPr/>
      <dgm:t>
        <a:bodyPr/>
        <a:lstStyle/>
        <a:p>
          <a:endParaRPr lang="en-US"/>
        </a:p>
      </dgm:t>
    </dgm:pt>
    <dgm:pt modelId="{1794CDED-52EF-4342-9002-D2C8BBE31607}" type="sibTrans" cxnId="{1725D5EE-6E8E-4F63-A506-901A9415ABD6}">
      <dgm:prSet/>
      <dgm:spPr/>
      <dgm:t>
        <a:bodyPr/>
        <a:lstStyle/>
        <a:p>
          <a:endParaRPr lang="en-US"/>
        </a:p>
      </dgm:t>
    </dgm:pt>
    <dgm:pt modelId="{D8B22B64-FF51-4B1A-8B54-6F633BA6C38A}" type="pres">
      <dgm:prSet presAssocID="{91F80452-B3CA-4BE2-B7C1-C1BB1B97B7D9}" presName="diagram" presStyleCnt="0">
        <dgm:presLayoutVars>
          <dgm:dir/>
          <dgm:resizeHandles val="exact"/>
        </dgm:presLayoutVars>
      </dgm:prSet>
      <dgm:spPr/>
    </dgm:pt>
    <dgm:pt modelId="{ABF2139D-0BCC-4C49-B94F-BAB82CC0569D}" type="pres">
      <dgm:prSet presAssocID="{E94707EC-5A4D-4DBB-AE06-DC396AECCD41}" presName="node" presStyleLbl="node1" presStyleIdx="0" presStyleCnt="3">
        <dgm:presLayoutVars>
          <dgm:bulletEnabled val="1"/>
        </dgm:presLayoutVars>
      </dgm:prSet>
      <dgm:spPr/>
    </dgm:pt>
    <dgm:pt modelId="{90A59DC8-6697-4073-892B-51EDFFA425D9}" type="pres">
      <dgm:prSet presAssocID="{ED1E91D4-60B3-4DDD-8FD9-8ED6E8039257}" presName="sibTrans" presStyleCnt="0"/>
      <dgm:spPr/>
    </dgm:pt>
    <dgm:pt modelId="{202290B5-81AA-4C64-81FA-6DA2BB7CE082}" type="pres">
      <dgm:prSet presAssocID="{E9957776-46E6-49EB-A610-FD6F7B3B93CA}" presName="node" presStyleLbl="node1" presStyleIdx="1" presStyleCnt="3">
        <dgm:presLayoutVars>
          <dgm:bulletEnabled val="1"/>
        </dgm:presLayoutVars>
      </dgm:prSet>
      <dgm:spPr/>
    </dgm:pt>
    <dgm:pt modelId="{DF7C5289-89A0-4C85-8625-A76D7FF1A942}" type="pres">
      <dgm:prSet presAssocID="{0C762B00-47AD-4D45-978B-41C7431B717E}" presName="sibTrans" presStyleCnt="0"/>
      <dgm:spPr/>
    </dgm:pt>
    <dgm:pt modelId="{E59F6A07-3A94-428C-9162-1DE4C91AA064}" type="pres">
      <dgm:prSet presAssocID="{5D91E533-4467-43F3-A793-5FB620363994}" presName="node" presStyleLbl="node1" presStyleIdx="2" presStyleCnt="3">
        <dgm:presLayoutVars>
          <dgm:bulletEnabled val="1"/>
        </dgm:presLayoutVars>
      </dgm:prSet>
      <dgm:spPr/>
    </dgm:pt>
  </dgm:ptLst>
  <dgm:cxnLst>
    <dgm:cxn modelId="{3DA35570-0DEA-4F7C-AA40-4579B832F21C}" srcId="{91F80452-B3CA-4BE2-B7C1-C1BB1B97B7D9}" destId="{E9957776-46E6-49EB-A610-FD6F7B3B93CA}" srcOrd="1" destOrd="0" parTransId="{ADD64387-CE08-47F5-8DF5-645A502EA79F}" sibTransId="{0C762B00-47AD-4D45-978B-41C7431B717E}"/>
    <dgm:cxn modelId="{3C0CFC84-D302-4C35-B318-22475AD86363}" type="presOf" srcId="{E9957776-46E6-49EB-A610-FD6F7B3B93CA}" destId="{202290B5-81AA-4C64-81FA-6DA2BB7CE082}" srcOrd="0" destOrd="0" presId="urn:microsoft.com/office/officeart/2005/8/layout/default"/>
    <dgm:cxn modelId="{03B56E8E-7ADC-4237-A53E-2A879CE4FDF3}" type="presOf" srcId="{5D91E533-4467-43F3-A793-5FB620363994}" destId="{E59F6A07-3A94-428C-9162-1DE4C91AA064}" srcOrd="0" destOrd="0" presId="urn:microsoft.com/office/officeart/2005/8/layout/default"/>
    <dgm:cxn modelId="{4EA19F8E-24FE-4D8A-9523-A0EAE1A5AFE2}" type="presOf" srcId="{91F80452-B3CA-4BE2-B7C1-C1BB1B97B7D9}" destId="{D8B22B64-FF51-4B1A-8B54-6F633BA6C38A}" srcOrd="0" destOrd="0" presId="urn:microsoft.com/office/officeart/2005/8/layout/default"/>
    <dgm:cxn modelId="{F96678D3-053E-485E-B50B-340BD43B62A1}" type="presOf" srcId="{E94707EC-5A4D-4DBB-AE06-DC396AECCD41}" destId="{ABF2139D-0BCC-4C49-B94F-BAB82CC0569D}" srcOrd="0" destOrd="0" presId="urn:microsoft.com/office/officeart/2005/8/layout/default"/>
    <dgm:cxn modelId="{946789E9-7F94-46A2-8530-012752317F60}" srcId="{91F80452-B3CA-4BE2-B7C1-C1BB1B97B7D9}" destId="{E94707EC-5A4D-4DBB-AE06-DC396AECCD41}" srcOrd="0" destOrd="0" parTransId="{21862E27-6081-4E8D-B90C-10F51D9C528F}" sibTransId="{ED1E91D4-60B3-4DDD-8FD9-8ED6E8039257}"/>
    <dgm:cxn modelId="{1725D5EE-6E8E-4F63-A506-901A9415ABD6}" srcId="{91F80452-B3CA-4BE2-B7C1-C1BB1B97B7D9}" destId="{5D91E533-4467-43F3-A793-5FB620363994}" srcOrd="2" destOrd="0" parTransId="{C24BF144-73A8-43B7-9A6D-86A231C98F9F}" sibTransId="{1794CDED-52EF-4342-9002-D2C8BBE31607}"/>
    <dgm:cxn modelId="{7FCD3DF0-B60B-46BE-92BC-630C381FC7D5}" type="presParOf" srcId="{D8B22B64-FF51-4B1A-8B54-6F633BA6C38A}" destId="{ABF2139D-0BCC-4C49-B94F-BAB82CC0569D}" srcOrd="0" destOrd="0" presId="urn:microsoft.com/office/officeart/2005/8/layout/default"/>
    <dgm:cxn modelId="{44F749C2-A797-4F60-9EDD-CACD419EE7FC}" type="presParOf" srcId="{D8B22B64-FF51-4B1A-8B54-6F633BA6C38A}" destId="{90A59DC8-6697-4073-892B-51EDFFA425D9}" srcOrd="1" destOrd="0" presId="urn:microsoft.com/office/officeart/2005/8/layout/default"/>
    <dgm:cxn modelId="{994ED1B0-C836-4198-810C-C86803F61FFC}" type="presParOf" srcId="{D8B22B64-FF51-4B1A-8B54-6F633BA6C38A}" destId="{202290B5-81AA-4C64-81FA-6DA2BB7CE082}" srcOrd="2" destOrd="0" presId="urn:microsoft.com/office/officeart/2005/8/layout/default"/>
    <dgm:cxn modelId="{29BF4304-D7CC-4B5E-ABC2-5ECBC8696840}" type="presParOf" srcId="{D8B22B64-FF51-4B1A-8B54-6F633BA6C38A}" destId="{DF7C5289-89A0-4C85-8625-A76D7FF1A942}" srcOrd="3" destOrd="0" presId="urn:microsoft.com/office/officeart/2005/8/layout/default"/>
    <dgm:cxn modelId="{EBF390B7-C109-4006-A0D1-4A24F37135B3}" type="presParOf" srcId="{D8B22B64-FF51-4B1A-8B54-6F633BA6C38A}" destId="{E59F6A07-3A94-428C-9162-1DE4C91AA064}" srcOrd="4"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E739765-EE0F-4B91-9A07-73EEF61E50B7}" type="doc">
      <dgm:prSet loTypeId="urn:microsoft.com/office/officeart/2009/3/layout/StepUpProcess" loCatId="process" qsTypeId="urn:microsoft.com/office/officeart/2005/8/quickstyle/simple1" qsCatId="simple" csTypeId="urn:microsoft.com/office/officeart/2005/8/colors/accent2_3" csCatId="accent2" phldr="1"/>
      <dgm:spPr/>
      <dgm:t>
        <a:bodyPr/>
        <a:lstStyle/>
        <a:p>
          <a:endParaRPr lang="el-GR"/>
        </a:p>
      </dgm:t>
    </dgm:pt>
    <dgm:pt modelId="{1282201F-FE82-452A-92B9-8FB25E980F90}">
      <dgm:prSet phldrT="[Text]"/>
      <dgm:spPr/>
      <dgm:t>
        <a:bodyPr/>
        <a:lstStyle/>
        <a:p>
          <a:r>
            <a:rPr lang="en-US"/>
            <a:t>Real time scoring function “filters” the performed exercises</a:t>
          </a:r>
          <a:endParaRPr lang="el-GR" dirty="0"/>
        </a:p>
      </dgm:t>
    </dgm:pt>
    <dgm:pt modelId="{3C4EF7EB-3846-4E8F-8A85-5712E89D9F46}" type="parTrans" cxnId="{64ED83C9-A4DC-4FA8-A3E2-9B022FD77E65}">
      <dgm:prSet/>
      <dgm:spPr/>
      <dgm:t>
        <a:bodyPr/>
        <a:lstStyle/>
        <a:p>
          <a:endParaRPr lang="el-GR"/>
        </a:p>
      </dgm:t>
    </dgm:pt>
    <dgm:pt modelId="{65CAAC9D-C124-4CE7-88FB-804A26409640}" type="sibTrans" cxnId="{64ED83C9-A4DC-4FA8-A3E2-9B022FD77E65}">
      <dgm:prSet/>
      <dgm:spPr/>
      <dgm:t>
        <a:bodyPr/>
        <a:lstStyle/>
        <a:p>
          <a:endParaRPr lang="el-GR"/>
        </a:p>
      </dgm:t>
    </dgm:pt>
    <dgm:pt modelId="{72759577-3992-40B1-9D9F-B81550A418F6}">
      <dgm:prSet phldrT="[Text]"/>
      <dgm:spPr/>
      <dgm:t>
        <a:bodyPr/>
        <a:lstStyle/>
        <a:p>
          <a:r>
            <a:rPr lang="en-US"/>
            <a:t>The “surviving” exercises need to be evaluated (graded)</a:t>
          </a:r>
          <a:endParaRPr lang="el-GR" dirty="0"/>
        </a:p>
      </dgm:t>
    </dgm:pt>
    <dgm:pt modelId="{75641C04-DEDE-4521-BAC4-CED42ECC8CD6}" type="parTrans" cxnId="{63AEA76A-522E-4761-A16F-B7B5C9F12F8E}">
      <dgm:prSet/>
      <dgm:spPr/>
      <dgm:t>
        <a:bodyPr/>
        <a:lstStyle/>
        <a:p>
          <a:endParaRPr lang="el-GR"/>
        </a:p>
      </dgm:t>
    </dgm:pt>
    <dgm:pt modelId="{8C1BF8A7-727A-4BA4-A38B-49FCCA905C06}" type="sibTrans" cxnId="{63AEA76A-522E-4761-A16F-B7B5C9F12F8E}">
      <dgm:prSet/>
      <dgm:spPr/>
      <dgm:t>
        <a:bodyPr/>
        <a:lstStyle/>
        <a:p>
          <a:endParaRPr lang="el-GR"/>
        </a:p>
      </dgm:t>
    </dgm:pt>
    <dgm:pt modelId="{0F2CDC9C-0296-4CA4-80B6-8F12977FCCD7}">
      <dgm:prSet phldrT="[Text]"/>
      <dgm:spPr/>
      <dgm:t>
        <a:bodyPr/>
        <a:lstStyle/>
        <a:p>
          <a:r>
            <a:rPr lang="en-US"/>
            <a:t>No clear rules could be acquired</a:t>
          </a:r>
          <a:endParaRPr lang="el-GR" dirty="0"/>
        </a:p>
      </dgm:t>
    </dgm:pt>
    <dgm:pt modelId="{7C8EED5E-C2B4-4DEA-9FC2-0C7BD9F07DC4}" type="parTrans" cxnId="{77485F89-109D-43F6-BF4E-220CDE3188F1}">
      <dgm:prSet/>
      <dgm:spPr/>
      <dgm:t>
        <a:bodyPr/>
        <a:lstStyle/>
        <a:p>
          <a:endParaRPr lang="el-GR"/>
        </a:p>
      </dgm:t>
    </dgm:pt>
    <dgm:pt modelId="{00BFDC26-F71F-40C5-A007-F2378D107791}" type="sibTrans" cxnId="{77485F89-109D-43F6-BF4E-220CDE3188F1}">
      <dgm:prSet/>
      <dgm:spPr/>
      <dgm:t>
        <a:bodyPr/>
        <a:lstStyle/>
        <a:p>
          <a:endParaRPr lang="el-GR"/>
        </a:p>
      </dgm:t>
    </dgm:pt>
    <dgm:pt modelId="{45A60894-22EF-48E3-89A7-2C5FC2049B7D}">
      <dgm:prSet phldrT="[Text]"/>
      <dgm:spPr/>
      <dgm:t>
        <a:bodyPr/>
        <a:lstStyle/>
        <a:p>
          <a:r>
            <a:rPr lang="en-US"/>
            <a:t>Machine learning approach</a:t>
          </a:r>
          <a:endParaRPr lang="el-GR" dirty="0"/>
        </a:p>
      </dgm:t>
    </dgm:pt>
    <dgm:pt modelId="{668E0A02-D7C8-4F71-8A22-76D3A67DF8A1}" type="parTrans" cxnId="{58730294-2B2C-4361-905B-3F73311F0EE4}">
      <dgm:prSet/>
      <dgm:spPr/>
      <dgm:t>
        <a:bodyPr/>
        <a:lstStyle/>
        <a:p>
          <a:endParaRPr lang="el-GR"/>
        </a:p>
      </dgm:t>
    </dgm:pt>
    <dgm:pt modelId="{C14DE94D-661B-46AE-8E67-0EA87F8C3271}" type="sibTrans" cxnId="{58730294-2B2C-4361-905B-3F73311F0EE4}">
      <dgm:prSet/>
      <dgm:spPr/>
      <dgm:t>
        <a:bodyPr/>
        <a:lstStyle/>
        <a:p>
          <a:endParaRPr lang="el-GR"/>
        </a:p>
      </dgm:t>
    </dgm:pt>
    <dgm:pt modelId="{CC3433D3-95CB-4000-951F-7FF914E32D1D}" type="pres">
      <dgm:prSet presAssocID="{8E739765-EE0F-4B91-9A07-73EEF61E50B7}" presName="rootnode" presStyleCnt="0">
        <dgm:presLayoutVars>
          <dgm:chMax/>
          <dgm:chPref/>
          <dgm:dir/>
          <dgm:animLvl val="lvl"/>
        </dgm:presLayoutVars>
      </dgm:prSet>
      <dgm:spPr/>
    </dgm:pt>
    <dgm:pt modelId="{690728C3-AA53-4956-80B1-22BB93C7D4B2}" type="pres">
      <dgm:prSet presAssocID="{1282201F-FE82-452A-92B9-8FB25E980F90}" presName="composite" presStyleCnt="0"/>
      <dgm:spPr/>
    </dgm:pt>
    <dgm:pt modelId="{4354A315-431D-4C4D-BCD3-27CFFB4E6295}" type="pres">
      <dgm:prSet presAssocID="{1282201F-FE82-452A-92B9-8FB25E980F90}" presName="LShape" presStyleLbl="alignNode1" presStyleIdx="0" presStyleCnt="7"/>
      <dgm:spPr/>
    </dgm:pt>
    <dgm:pt modelId="{A93DE1FC-14D6-49D2-AA2A-B21DDCC48E7E}" type="pres">
      <dgm:prSet presAssocID="{1282201F-FE82-452A-92B9-8FB25E980F90}" presName="ParentText" presStyleLbl="revTx" presStyleIdx="0" presStyleCnt="4">
        <dgm:presLayoutVars>
          <dgm:chMax val="0"/>
          <dgm:chPref val="0"/>
          <dgm:bulletEnabled val="1"/>
        </dgm:presLayoutVars>
      </dgm:prSet>
      <dgm:spPr/>
    </dgm:pt>
    <dgm:pt modelId="{61A6B770-EB15-4059-ADF2-91DA10840FE4}" type="pres">
      <dgm:prSet presAssocID="{1282201F-FE82-452A-92B9-8FB25E980F90}" presName="Triangle" presStyleLbl="alignNode1" presStyleIdx="1" presStyleCnt="7"/>
      <dgm:spPr/>
    </dgm:pt>
    <dgm:pt modelId="{32148F12-53C5-4856-96A0-9F2482B56BA2}" type="pres">
      <dgm:prSet presAssocID="{65CAAC9D-C124-4CE7-88FB-804A26409640}" presName="sibTrans" presStyleCnt="0"/>
      <dgm:spPr/>
    </dgm:pt>
    <dgm:pt modelId="{B0EE33DB-D270-4CB3-B7F6-78F94786F821}" type="pres">
      <dgm:prSet presAssocID="{65CAAC9D-C124-4CE7-88FB-804A26409640}" presName="space" presStyleCnt="0"/>
      <dgm:spPr/>
    </dgm:pt>
    <dgm:pt modelId="{E85B1F42-74ED-4221-9A0C-914DA2A305CA}" type="pres">
      <dgm:prSet presAssocID="{72759577-3992-40B1-9D9F-B81550A418F6}" presName="composite" presStyleCnt="0"/>
      <dgm:spPr/>
    </dgm:pt>
    <dgm:pt modelId="{85BAFC01-FF5D-4698-9C49-F9637FA30734}" type="pres">
      <dgm:prSet presAssocID="{72759577-3992-40B1-9D9F-B81550A418F6}" presName="LShape" presStyleLbl="alignNode1" presStyleIdx="2" presStyleCnt="7"/>
      <dgm:spPr/>
    </dgm:pt>
    <dgm:pt modelId="{10217CF8-FC8C-4B20-8EBF-8AAB1218FA3B}" type="pres">
      <dgm:prSet presAssocID="{72759577-3992-40B1-9D9F-B81550A418F6}" presName="ParentText" presStyleLbl="revTx" presStyleIdx="1" presStyleCnt="4">
        <dgm:presLayoutVars>
          <dgm:chMax val="0"/>
          <dgm:chPref val="0"/>
          <dgm:bulletEnabled val="1"/>
        </dgm:presLayoutVars>
      </dgm:prSet>
      <dgm:spPr/>
    </dgm:pt>
    <dgm:pt modelId="{E0FF4A7F-2E06-4EDD-8995-704D6A13B6BE}" type="pres">
      <dgm:prSet presAssocID="{72759577-3992-40B1-9D9F-B81550A418F6}" presName="Triangle" presStyleLbl="alignNode1" presStyleIdx="3" presStyleCnt="7"/>
      <dgm:spPr/>
    </dgm:pt>
    <dgm:pt modelId="{77CAD18A-AF55-488E-83BF-33162CE16701}" type="pres">
      <dgm:prSet presAssocID="{8C1BF8A7-727A-4BA4-A38B-49FCCA905C06}" presName="sibTrans" presStyleCnt="0"/>
      <dgm:spPr/>
    </dgm:pt>
    <dgm:pt modelId="{A7FFC0C8-C819-4EB4-83CC-ED39B5CF87E6}" type="pres">
      <dgm:prSet presAssocID="{8C1BF8A7-727A-4BA4-A38B-49FCCA905C06}" presName="space" presStyleCnt="0"/>
      <dgm:spPr/>
    </dgm:pt>
    <dgm:pt modelId="{996E3D38-63B5-4C56-8B94-4E33A84D0BBD}" type="pres">
      <dgm:prSet presAssocID="{0F2CDC9C-0296-4CA4-80B6-8F12977FCCD7}" presName="composite" presStyleCnt="0"/>
      <dgm:spPr/>
    </dgm:pt>
    <dgm:pt modelId="{C930425C-0C1D-43F9-9779-2C430BFD91C9}" type="pres">
      <dgm:prSet presAssocID="{0F2CDC9C-0296-4CA4-80B6-8F12977FCCD7}" presName="LShape" presStyleLbl="alignNode1" presStyleIdx="4" presStyleCnt="7"/>
      <dgm:spPr/>
    </dgm:pt>
    <dgm:pt modelId="{ACD571C0-97A2-4703-A411-1F560AEAB67A}" type="pres">
      <dgm:prSet presAssocID="{0F2CDC9C-0296-4CA4-80B6-8F12977FCCD7}" presName="ParentText" presStyleLbl="revTx" presStyleIdx="2" presStyleCnt="4">
        <dgm:presLayoutVars>
          <dgm:chMax val="0"/>
          <dgm:chPref val="0"/>
          <dgm:bulletEnabled val="1"/>
        </dgm:presLayoutVars>
      </dgm:prSet>
      <dgm:spPr/>
    </dgm:pt>
    <dgm:pt modelId="{265897FF-B272-4866-A983-B4E09107E833}" type="pres">
      <dgm:prSet presAssocID="{0F2CDC9C-0296-4CA4-80B6-8F12977FCCD7}" presName="Triangle" presStyleLbl="alignNode1" presStyleIdx="5" presStyleCnt="7"/>
      <dgm:spPr/>
    </dgm:pt>
    <dgm:pt modelId="{CC24C6F9-7207-454F-9655-894FA4FFEB5E}" type="pres">
      <dgm:prSet presAssocID="{00BFDC26-F71F-40C5-A007-F2378D107791}" presName="sibTrans" presStyleCnt="0"/>
      <dgm:spPr/>
    </dgm:pt>
    <dgm:pt modelId="{FC05F893-B85D-4483-B5C4-1B981327E678}" type="pres">
      <dgm:prSet presAssocID="{00BFDC26-F71F-40C5-A007-F2378D107791}" presName="space" presStyleCnt="0"/>
      <dgm:spPr/>
    </dgm:pt>
    <dgm:pt modelId="{5861E9C8-935A-427D-BE3C-A33805ED0CD6}" type="pres">
      <dgm:prSet presAssocID="{45A60894-22EF-48E3-89A7-2C5FC2049B7D}" presName="composite" presStyleCnt="0"/>
      <dgm:spPr/>
    </dgm:pt>
    <dgm:pt modelId="{45505184-F2E8-4A20-983B-60763B2430B2}" type="pres">
      <dgm:prSet presAssocID="{45A60894-22EF-48E3-89A7-2C5FC2049B7D}" presName="LShape" presStyleLbl="alignNode1" presStyleIdx="6" presStyleCnt="7"/>
      <dgm:spPr/>
    </dgm:pt>
    <dgm:pt modelId="{A44F2226-D78F-47B9-8060-5A8B22F9F9F8}" type="pres">
      <dgm:prSet presAssocID="{45A60894-22EF-48E3-89A7-2C5FC2049B7D}" presName="ParentText" presStyleLbl="revTx" presStyleIdx="3" presStyleCnt="4">
        <dgm:presLayoutVars>
          <dgm:chMax val="0"/>
          <dgm:chPref val="0"/>
          <dgm:bulletEnabled val="1"/>
        </dgm:presLayoutVars>
      </dgm:prSet>
      <dgm:spPr/>
    </dgm:pt>
  </dgm:ptLst>
  <dgm:cxnLst>
    <dgm:cxn modelId="{21264A12-06B8-4F9E-8F4A-91E187B5B604}" type="presOf" srcId="{0F2CDC9C-0296-4CA4-80B6-8F12977FCCD7}" destId="{ACD571C0-97A2-4703-A411-1F560AEAB67A}" srcOrd="0" destOrd="0" presId="urn:microsoft.com/office/officeart/2009/3/layout/StepUpProcess"/>
    <dgm:cxn modelId="{63AEA76A-522E-4761-A16F-B7B5C9F12F8E}" srcId="{8E739765-EE0F-4B91-9A07-73EEF61E50B7}" destId="{72759577-3992-40B1-9D9F-B81550A418F6}" srcOrd="1" destOrd="0" parTransId="{75641C04-DEDE-4521-BAC4-CED42ECC8CD6}" sibTransId="{8C1BF8A7-727A-4BA4-A38B-49FCCA905C06}"/>
    <dgm:cxn modelId="{77485F89-109D-43F6-BF4E-220CDE3188F1}" srcId="{8E739765-EE0F-4B91-9A07-73EEF61E50B7}" destId="{0F2CDC9C-0296-4CA4-80B6-8F12977FCCD7}" srcOrd="2" destOrd="0" parTransId="{7C8EED5E-C2B4-4DEA-9FC2-0C7BD9F07DC4}" sibTransId="{00BFDC26-F71F-40C5-A007-F2378D107791}"/>
    <dgm:cxn modelId="{58730294-2B2C-4361-905B-3F73311F0EE4}" srcId="{8E739765-EE0F-4B91-9A07-73EEF61E50B7}" destId="{45A60894-22EF-48E3-89A7-2C5FC2049B7D}" srcOrd="3" destOrd="0" parTransId="{668E0A02-D7C8-4F71-8A22-76D3A67DF8A1}" sibTransId="{C14DE94D-661B-46AE-8E67-0EA87F8C3271}"/>
    <dgm:cxn modelId="{4D643ABD-857B-4DB1-9903-93919DCAEDF5}" type="presOf" srcId="{45A60894-22EF-48E3-89A7-2C5FC2049B7D}" destId="{A44F2226-D78F-47B9-8060-5A8B22F9F9F8}" srcOrd="0" destOrd="0" presId="urn:microsoft.com/office/officeart/2009/3/layout/StepUpProcess"/>
    <dgm:cxn modelId="{64ED83C9-A4DC-4FA8-A3E2-9B022FD77E65}" srcId="{8E739765-EE0F-4B91-9A07-73EEF61E50B7}" destId="{1282201F-FE82-452A-92B9-8FB25E980F90}" srcOrd="0" destOrd="0" parTransId="{3C4EF7EB-3846-4E8F-8A85-5712E89D9F46}" sibTransId="{65CAAC9D-C124-4CE7-88FB-804A26409640}"/>
    <dgm:cxn modelId="{0B58B9E2-DF11-4C86-88B5-BACA6AEC12E4}" type="presOf" srcId="{1282201F-FE82-452A-92B9-8FB25E980F90}" destId="{A93DE1FC-14D6-49D2-AA2A-B21DDCC48E7E}" srcOrd="0" destOrd="0" presId="urn:microsoft.com/office/officeart/2009/3/layout/StepUpProcess"/>
    <dgm:cxn modelId="{D9B1BEE7-E338-40C5-935F-3BC7AA425616}" type="presOf" srcId="{72759577-3992-40B1-9D9F-B81550A418F6}" destId="{10217CF8-FC8C-4B20-8EBF-8AAB1218FA3B}" srcOrd="0" destOrd="0" presId="urn:microsoft.com/office/officeart/2009/3/layout/StepUpProcess"/>
    <dgm:cxn modelId="{0CA4F7FC-FF59-4A50-A489-D4B2D8EB1F14}" type="presOf" srcId="{8E739765-EE0F-4B91-9A07-73EEF61E50B7}" destId="{CC3433D3-95CB-4000-951F-7FF914E32D1D}" srcOrd="0" destOrd="0" presId="urn:microsoft.com/office/officeart/2009/3/layout/StepUpProcess"/>
    <dgm:cxn modelId="{E37B220A-228D-4CE4-8A44-FCDD11320B02}" type="presParOf" srcId="{CC3433D3-95CB-4000-951F-7FF914E32D1D}" destId="{690728C3-AA53-4956-80B1-22BB93C7D4B2}" srcOrd="0" destOrd="0" presId="urn:microsoft.com/office/officeart/2009/3/layout/StepUpProcess"/>
    <dgm:cxn modelId="{DB7F83DA-807E-4EAE-84D8-7C6F71F2225D}" type="presParOf" srcId="{690728C3-AA53-4956-80B1-22BB93C7D4B2}" destId="{4354A315-431D-4C4D-BCD3-27CFFB4E6295}" srcOrd="0" destOrd="0" presId="urn:microsoft.com/office/officeart/2009/3/layout/StepUpProcess"/>
    <dgm:cxn modelId="{2115EC52-2CDE-43A3-9977-DDE19EDF69D2}" type="presParOf" srcId="{690728C3-AA53-4956-80B1-22BB93C7D4B2}" destId="{A93DE1FC-14D6-49D2-AA2A-B21DDCC48E7E}" srcOrd="1" destOrd="0" presId="urn:microsoft.com/office/officeart/2009/3/layout/StepUpProcess"/>
    <dgm:cxn modelId="{9063007D-B137-43A1-922F-F273C66354F0}" type="presParOf" srcId="{690728C3-AA53-4956-80B1-22BB93C7D4B2}" destId="{61A6B770-EB15-4059-ADF2-91DA10840FE4}" srcOrd="2" destOrd="0" presId="urn:microsoft.com/office/officeart/2009/3/layout/StepUpProcess"/>
    <dgm:cxn modelId="{A0BD9D64-2BD0-4D10-A973-1D1BFFA0711D}" type="presParOf" srcId="{CC3433D3-95CB-4000-951F-7FF914E32D1D}" destId="{32148F12-53C5-4856-96A0-9F2482B56BA2}" srcOrd="1" destOrd="0" presId="urn:microsoft.com/office/officeart/2009/3/layout/StepUpProcess"/>
    <dgm:cxn modelId="{C561A920-A198-4BC9-AF0F-1A1DA31C9832}" type="presParOf" srcId="{32148F12-53C5-4856-96A0-9F2482B56BA2}" destId="{B0EE33DB-D270-4CB3-B7F6-78F94786F821}" srcOrd="0" destOrd="0" presId="urn:microsoft.com/office/officeart/2009/3/layout/StepUpProcess"/>
    <dgm:cxn modelId="{21350FAE-CC68-499E-BB9E-730D0A4DD0AB}" type="presParOf" srcId="{CC3433D3-95CB-4000-951F-7FF914E32D1D}" destId="{E85B1F42-74ED-4221-9A0C-914DA2A305CA}" srcOrd="2" destOrd="0" presId="urn:microsoft.com/office/officeart/2009/3/layout/StepUpProcess"/>
    <dgm:cxn modelId="{82E463E5-002F-48B0-A897-7DAF7FFE7732}" type="presParOf" srcId="{E85B1F42-74ED-4221-9A0C-914DA2A305CA}" destId="{85BAFC01-FF5D-4698-9C49-F9637FA30734}" srcOrd="0" destOrd="0" presId="urn:microsoft.com/office/officeart/2009/3/layout/StepUpProcess"/>
    <dgm:cxn modelId="{45D24B6E-B6B4-492B-BBB4-D65F207D2DFE}" type="presParOf" srcId="{E85B1F42-74ED-4221-9A0C-914DA2A305CA}" destId="{10217CF8-FC8C-4B20-8EBF-8AAB1218FA3B}" srcOrd="1" destOrd="0" presId="urn:microsoft.com/office/officeart/2009/3/layout/StepUpProcess"/>
    <dgm:cxn modelId="{CB07FC9A-1691-4E2D-8742-EF049FDE4B45}" type="presParOf" srcId="{E85B1F42-74ED-4221-9A0C-914DA2A305CA}" destId="{E0FF4A7F-2E06-4EDD-8995-704D6A13B6BE}" srcOrd="2" destOrd="0" presId="urn:microsoft.com/office/officeart/2009/3/layout/StepUpProcess"/>
    <dgm:cxn modelId="{9D0B089A-8A12-41DC-9C92-314D8E7D408F}" type="presParOf" srcId="{CC3433D3-95CB-4000-951F-7FF914E32D1D}" destId="{77CAD18A-AF55-488E-83BF-33162CE16701}" srcOrd="3" destOrd="0" presId="urn:microsoft.com/office/officeart/2009/3/layout/StepUpProcess"/>
    <dgm:cxn modelId="{B822D993-B52F-4EE0-A310-31B5E12884F1}" type="presParOf" srcId="{77CAD18A-AF55-488E-83BF-33162CE16701}" destId="{A7FFC0C8-C819-4EB4-83CC-ED39B5CF87E6}" srcOrd="0" destOrd="0" presId="urn:microsoft.com/office/officeart/2009/3/layout/StepUpProcess"/>
    <dgm:cxn modelId="{F223E59F-E88E-431D-B788-4BCB2D44E508}" type="presParOf" srcId="{CC3433D3-95CB-4000-951F-7FF914E32D1D}" destId="{996E3D38-63B5-4C56-8B94-4E33A84D0BBD}" srcOrd="4" destOrd="0" presId="urn:microsoft.com/office/officeart/2009/3/layout/StepUpProcess"/>
    <dgm:cxn modelId="{E049958A-9AF1-4E2A-A5A9-9D45C4F332E8}" type="presParOf" srcId="{996E3D38-63B5-4C56-8B94-4E33A84D0BBD}" destId="{C930425C-0C1D-43F9-9779-2C430BFD91C9}" srcOrd="0" destOrd="0" presId="urn:microsoft.com/office/officeart/2009/3/layout/StepUpProcess"/>
    <dgm:cxn modelId="{6A773810-901B-46AD-B747-1B56B0899640}" type="presParOf" srcId="{996E3D38-63B5-4C56-8B94-4E33A84D0BBD}" destId="{ACD571C0-97A2-4703-A411-1F560AEAB67A}" srcOrd="1" destOrd="0" presId="urn:microsoft.com/office/officeart/2009/3/layout/StepUpProcess"/>
    <dgm:cxn modelId="{1E3DFB74-FAF7-44DA-A5FE-A3193F996247}" type="presParOf" srcId="{996E3D38-63B5-4C56-8B94-4E33A84D0BBD}" destId="{265897FF-B272-4866-A983-B4E09107E833}" srcOrd="2" destOrd="0" presId="urn:microsoft.com/office/officeart/2009/3/layout/StepUpProcess"/>
    <dgm:cxn modelId="{32E62A10-7A78-4E11-97AC-6658ABE366D2}" type="presParOf" srcId="{CC3433D3-95CB-4000-951F-7FF914E32D1D}" destId="{CC24C6F9-7207-454F-9655-894FA4FFEB5E}" srcOrd="5" destOrd="0" presId="urn:microsoft.com/office/officeart/2009/3/layout/StepUpProcess"/>
    <dgm:cxn modelId="{0C1630C9-1CAE-431F-AB7B-85AB0155C839}" type="presParOf" srcId="{CC24C6F9-7207-454F-9655-894FA4FFEB5E}" destId="{FC05F893-B85D-4483-B5C4-1B981327E678}" srcOrd="0" destOrd="0" presId="urn:microsoft.com/office/officeart/2009/3/layout/StepUpProcess"/>
    <dgm:cxn modelId="{7F44C329-E3C4-485F-81EA-3621050BFCAE}" type="presParOf" srcId="{CC3433D3-95CB-4000-951F-7FF914E32D1D}" destId="{5861E9C8-935A-427D-BE3C-A33805ED0CD6}" srcOrd="6" destOrd="0" presId="urn:microsoft.com/office/officeart/2009/3/layout/StepUpProcess"/>
    <dgm:cxn modelId="{BB491FE5-66AB-4CDB-9AAB-E40E54DFF8FE}" type="presParOf" srcId="{5861E9C8-935A-427D-BE3C-A33805ED0CD6}" destId="{45505184-F2E8-4A20-983B-60763B2430B2}" srcOrd="0" destOrd="0" presId="urn:microsoft.com/office/officeart/2009/3/layout/StepUpProcess"/>
    <dgm:cxn modelId="{B00A94C5-609C-44FB-A009-411603F4E17D}" type="presParOf" srcId="{5861E9C8-935A-427D-BE3C-A33805ED0CD6}" destId="{A44F2226-D78F-47B9-8060-5A8B22F9F9F8}" srcOrd="1" destOrd="0" presId="urn:microsoft.com/office/officeart/2009/3/layout/StepUp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6BB5A89-CE8C-40CA-81CC-7B1365DA9814}" type="doc">
      <dgm:prSet loTypeId="urn:microsoft.com/office/officeart/2005/8/layout/process1" loCatId="process" qsTypeId="urn:microsoft.com/office/officeart/2005/8/quickstyle/simple1" qsCatId="simple" csTypeId="urn:microsoft.com/office/officeart/2005/8/colors/accent1_2" csCatId="accent1" phldr="1"/>
      <dgm:spPr/>
      <dgm:t>
        <a:bodyPr/>
        <a:lstStyle/>
        <a:p>
          <a:endParaRPr lang="en-US"/>
        </a:p>
      </dgm:t>
    </dgm:pt>
    <dgm:pt modelId="{D63D2B2F-208D-46D1-B6C4-5C58C2A5AE11}">
      <dgm:prSet phldrT="[Text]"/>
      <dgm:spPr/>
      <dgm:t>
        <a:bodyPr/>
        <a:lstStyle/>
        <a:p>
          <a:r>
            <a:rPr lang="en-US" dirty="0"/>
            <a:t>Training dataset constitution</a:t>
          </a:r>
        </a:p>
        <a:p>
          <a:r>
            <a:rPr lang="en-US" dirty="0"/>
            <a:t>(study on 20 patients) </a:t>
          </a:r>
        </a:p>
      </dgm:t>
    </dgm:pt>
    <dgm:pt modelId="{541A469D-4D55-4D13-8DD9-E11F19B2846D}" type="parTrans" cxnId="{7B8DB0C6-EAD3-4101-B620-F75E7290B411}">
      <dgm:prSet/>
      <dgm:spPr/>
      <dgm:t>
        <a:bodyPr/>
        <a:lstStyle/>
        <a:p>
          <a:endParaRPr lang="en-US"/>
        </a:p>
      </dgm:t>
    </dgm:pt>
    <dgm:pt modelId="{FBAECE0E-DFBE-4730-9683-E72F91C0C365}" type="sibTrans" cxnId="{7B8DB0C6-EAD3-4101-B620-F75E7290B411}">
      <dgm:prSet/>
      <dgm:spPr/>
      <dgm:t>
        <a:bodyPr/>
        <a:lstStyle/>
        <a:p>
          <a:endParaRPr lang="en-US"/>
        </a:p>
      </dgm:t>
    </dgm:pt>
    <dgm:pt modelId="{08C0A2B6-76F6-49C3-B49F-DA6B6946829D}">
      <dgm:prSet phldrT="[Text]"/>
      <dgm:spPr/>
      <dgm:t>
        <a:bodyPr/>
        <a:lstStyle/>
        <a:p>
          <a:r>
            <a:rPr lang="en-US" dirty="0"/>
            <a:t>ML models</a:t>
          </a:r>
        </a:p>
      </dgm:t>
    </dgm:pt>
    <dgm:pt modelId="{3C533707-A2C0-408A-9B96-5E19D037D50C}" type="parTrans" cxnId="{930E56A2-47A5-4C5B-B19D-FB97C691F735}">
      <dgm:prSet/>
      <dgm:spPr/>
      <dgm:t>
        <a:bodyPr/>
        <a:lstStyle/>
        <a:p>
          <a:endParaRPr lang="en-US"/>
        </a:p>
      </dgm:t>
    </dgm:pt>
    <dgm:pt modelId="{2742BCE4-4FE1-4F1D-B1CD-F4A2CC9E8EA1}" type="sibTrans" cxnId="{930E56A2-47A5-4C5B-B19D-FB97C691F735}">
      <dgm:prSet/>
      <dgm:spPr/>
      <dgm:t>
        <a:bodyPr/>
        <a:lstStyle/>
        <a:p>
          <a:endParaRPr lang="en-US"/>
        </a:p>
      </dgm:t>
    </dgm:pt>
    <dgm:pt modelId="{98A65D95-C432-4A1A-8998-719765CF7D84}">
      <dgm:prSet phldrT="[Text]"/>
      <dgm:spPr/>
      <dgm:t>
        <a:bodyPr/>
        <a:lstStyle/>
        <a:p>
          <a:r>
            <a:rPr lang="en-US" dirty="0"/>
            <a:t>Holobalance hybrid Scoring Framework</a:t>
          </a:r>
        </a:p>
      </dgm:t>
    </dgm:pt>
    <dgm:pt modelId="{C6DFC1C5-48AA-4B3D-9B5B-AC978FD5CA8C}" type="parTrans" cxnId="{E1D4340E-D622-4704-8A3B-43DF792FD65E}">
      <dgm:prSet/>
      <dgm:spPr/>
      <dgm:t>
        <a:bodyPr/>
        <a:lstStyle/>
        <a:p>
          <a:endParaRPr lang="en-US"/>
        </a:p>
      </dgm:t>
    </dgm:pt>
    <dgm:pt modelId="{5477B60A-7626-433B-AF19-E5C7D915F75F}" type="sibTrans" cxnId="{E1D4340E-D622-4704-8A3B-43DF792FD65E}">
      <dgm:prSet/>
      <dgm:spPr/>
      <dgm:t>
        <a:bodyPr/>
        <a:lstStyle/>
        <a:p>
          <a:endParaRPr lang="en-US"/>
        </a:p>
      </dgm:t>
    </dgm:pt>
    <dgm:pt modelId="{3CB022A5-9922-4B03-8B5A-472B896A0CD4}" type="pres">
      <dgm:prSet presAssocID="{B6BB5A89-CE8C-40CA-81CC-7B1365DA9814}" presName="Name0" presStyleCnt="0">
        <dgm:presLayoutVars>
          <dgm:dir/>
          <dgm:resizeHandles val="exact"/>
        </dgm:presLayoutVars>
      </dgm:prSet>
      <dgm:spPr/>
    </dgm:pt>
    <dgm:pt modelId="{4FEE1364-1070-419F-B64A-C9B6AA55DBEC}" type="pres">
      <dgm:prSet presAssocID="{D63D2B2F-208D-46D1-B6C4-5C58C2A5AE11}" presName="node" presStyleLbl="node1" presStyleIdx="0" presStyleCnt="3">
        <dgm:presLayoutVars>
          <dgm:bulletEnabled val="1"/>
        </dgm:presLayoutVars>
      </dgm:prSet>
      <dgm:spPr/>
    </dgm:pt>
    <dgm:pt modelId="{BCCCEE77-DF81-4D7D-A37A-AC6DAD5E7F12}" type="pres">
      <dgm:prSet presAssocID="{FBAECE0E-DFBE-4730-9683-E72F91C0C365}" presName="sibTrans" presStyleLbl="sibTrans2D1" presStyleIdx="0" presStyleCnt="2"/>
      <dgm:spPr/>
    </dgm:pt>
    <dgm:pt modelId="{357576C4-4B2E-43FE-A631-F8730FEEDB68}" type="pres">
      <dgm:prSet presAssocID="{FBAECE0E-DFBE-4730-9683-E72F91C0C365}" presName="connectorText" presStyleLbl="sibTrans2D1" presStyleIdx="0" presStyleCnt="2"/>
      <dgm:spPr/>
    </dgm:pt>
    <dgm:pt modelId="{E08D65FF-2B94-49E5-9A8C-DB2E5CABC0B0}" type="pres">
      <dgm:prSet presAssocID="{08C0A2B6-76F6-49C3-B49F-DA6B6946829D}" presName="node" presStyleLbl="node1" presStyleIdx="1" presStyleCnt="3">
        <dgm:presLayoutVars>
          <dgm:bulletEnabled val="1"/>
        </dgm:presLayoutVars>
      </dgm:prSet>
      <dgm:spPr/>
    </dgm:pt>
    <dgm:pt modelId="{F7CD4BD2-DA33-40C7-A89A-C0F84FA09E40}" type="pres">
      <dgm:prSet presAssocID="{2742BCE4-4FE1-4F1D-B1CD-F4A2CC9E8EA1}" presName="sibTrans" presStyleLbl="sibTrans2D1" presStyleIdx="1" presStyleCnt="2"/>
      <dgm:spPr/>
    </dgm:pt>
    <dgm:pt modelId="{C96332B4-2C1F-4092-AFF6-6EF7015EFC2F}" type="pres">
      <dgm:prSet presAssocID="{2742BCE4-4FE1-4F1D-B1CD-F4A2CC9E8EA1}" presName="connectorText" presStyleLbl="sibTrans2D1" presStyleIdx="1" presStyleCnt="2"/>
      <dgm:spPr/>
    </dgm:pt>
    <dgm:pt modelId="{B4C61BE5-FC3C-4A66-99DC-B61984F3642C}" type="pres">
      <dgm:prSet presAssocID="{98A65D95-C432-4A1A-8998-719765CF7D84}" presName="node" presStyleLbl="node1" presStyleIdx="2" presStyleCnt="3">
        <dgm:presLayoutVars>
          <dgm:bulletEnabled val="1"/>
        </dgm:presLayoutVars>
      </dgm:prSet>
      <dgm:spPr/>
    </dgm:pt>
  </dgm:ptLst>
  <dgm:cxnLst>
    <dgm:cxn modelId="{E1D4340E-D622-4704-8A3B-43DF792FD65E}" srcId="{B6BB5A89-CE8C-40CA-81CC-7B1365DA9814}" destId="{98A65D95-C432-4A1A-8998-719765CF7D84}" srcOrd="2" destOrd="0" parTransId="{C6DFC1C5-48AA-4B3D-9B5B-AC978FD5CA8C}" sibTransId="{5477B60A-7626-433B-AF19-E5C7D915F75F}"/>
    <dgm:cxn modelId="{1A112615-F0AB-478E-9A11-5B8398EA4806}" type="presOf" srcId="{D63D2B2F-208D-46D1-B6C4-5C58C2A5AE11}" destId="{4FEE1364-1070-419F-B64A-C9B6AA55DBEC}" srcOrd="0" destOrd="0" presId="urn:microsoft.com/office/officeart/2005/8/layout/process1"/>
    <dgm:cxn modelId="{397ADA21-22BB-4196-9DDF-34EBB95F335A}" type="presOf" srcId="{08C0A2B6-76F6-49C3-B49F-DA6B6946829D}" destId="{E08D65FF-2B94-49E5-9A8C-DB2E5CABC0B0}" srcOrd="0" destOrd="0" presId="urn:microsoft.com/office/officeart/2005/8/layout/process1"/>
    <dgm:cxn modelId="{76CFEB3A-1909-44AD-B4D6-4EE9B9459C1D}" type="presOf" srcId="{B6BB5A89-CE8C-40CA-81CC-7B1365DA9814}" destId="{3CB022A5-9922-4B03-8B5A-472B896A0CD4}" srcOrd="0" destOrd="0" presId="urn:microsoft.com/office/officeart/2005/8/layout/process1"/>
    <dgm:cxn modelId="{9F586C3E-C282-46BC-A033-3CFD1822E5A8}" type="presOf" srcId="{2742BCE4-4FE1-4F1D-B1CD-F4A2CC9E8EA1}" destId="{F7CD4BD2-DA33-40C7-A89A-C0F84FA09E40}" srcOrd="0" destOrd="0" presId="urn:microsoft.com/office/officeart/2005/8/layout/process1"/>
    <dgm:cxn modelId="{9CD23246-FC78-4121-A1DB-08D65CB0F5E9}" type="presOf" srcId="{2742BCE4-4FE1-4F1D-B1CD-F4A2CC9E8EA1}" destId="{C96332B4-2C1F-4092-AFF6-6EF7015EFC2F}" srcOrd="1" destOrd="0" presId="urn:microsoft.com/office/officeart/2005/8/layout/process1"/>
    <dgm:cxn modelId="{930E56A2-47A5-4C5B-B19D-FB97C691F735}" srcId="{B6BB5A89-CE8C-40CA-81CC-7B1365DA9814}" destId="{08C0A2B6-76F6-49C3-B49F-DA6B6946829D}" srcOrd="1" destOrd="0" parTransId="{3C533707-A2C0-408A-9B96-5E19D037D50C}" sibTransId="{2742BCE4-4FE1-4F1D-B1CD-F4A2CC9E8EA1}"/>
    <dgm:cxn modelId="{CAF948A4-F15C-45D3-A99A-F91578F5025A}" type="presOf" srcId="{FBAECE0E-DFBE-4730-9683-E72F91C0C365}" destId="{357576C4-4B2E-43FE-A631-F8730FEEDB68}" srcOrd="1" destOrd="0" presId="urn:microsoft.com/office/officeart/2005/8/layout/process1"/>
    <dgm:cxn modelId="{7583A6B2-1CC2-4CBD-ADB6-825666BEAA5F}" type="presOf" srcId="{98A65D95-C432-4A1A-8998-719765CF7D84}" destId="{B4C61BE5-FC3C-4A66-99DC-B61984F3642C}" srcOrd="0" destOrd="0" presId="urn:microsoft.com/office/officeart/2005/8/layout/process1"/>
    <dgm:cxn modelId="{A254CBBB-4442-417E-A320-3FFCAA36475D}" type="presOf" srcId="{FBAECE0E-DFBE-4730-9683-E72F91C0C365}" destId="{BCCCEE77-DF81-4D7D-A37A-AC6DAD5E7F12}" srcOrd="0" destOrd="0" presId="urn:microsoft.com/office/officeart/2005/8/layout/process1"/>
    <dgm:cxn modelId="{7B8DB0C6-EAD3-4101-B620-F75E7290B411}" srcId="{B6BB5A89-CE8C-40CA-81CC-7B1365DA9814}" destId="{D63D2B2F-208D-46D1-B6C4-5C58C2A5AE11}" srcOrd="0" destOrd="0" parTransId="{541A469D-4D55-4D13-8DD9-E11F19B2846D}" sibTransId="{FBAECE0E-DFBE-4730-9683-E72F91C0C365}"/>
    <dgm:cxn modelId="{6668F89D-B887-4815-93F4-A21522F2ED2E}" type="presParOf" srcId="{3CB022A5-9922-4B03-8B5A-472B896A0CD4}" destId="{4FEE1364-1070-419F-B64A-C9B6AA55DBEC}" srcOrd="0" destOrd="0" presId="urn:microsoft.com/office/officeart/2005/8/layout/process1"/>
    <dgm:cxn modelId="{F3B09B69-B45B-4348-A9B4-2012B321FEB7}" type="presParOf" srcId="{3CB022A5-9922-4B03-8B5A-472B896A0CD4}" destId="{BCCCEE77-DF81-4D7D-A37A-AC6DAD5E7F12}" srcOrd="1" destOrd="0" presId="urn:microsoft.com/office/officeart/2005/8/layout/process1"/>
    <dgm:cxn modelId="{8006B49E-3231-4F40-8C9B-CD28DCACB7F4}" type="presParOf" srcId="{BCCCEE77-DF81-4D7D-A37A-AC6DAD5E7F12}" destId="{357576C4-4B2E-43FE-A631-F8730FEEDB68}" srcOrd="0" destOrd="0" presId="urn:microsoft.com/office/officeart/2005/8/layout/process1"/>
    <dgm:cxn modelId="{BE5FCBB2-7BFA-4C3E-8FBB-0AD908506768}" type="presParOf" srcId="{3CB022A5-9922-4B03-8B5A-472B896A0CD4}" destId="{E08D65FF-2B94-49E5-9A8C-DB2E5CABC0B0}" srcOrd="2" destOrd="0" presId="urn:microsoft.com/office/officeart/2005/8/layout/process1"/>
    <dgm:cxn modelId="{B8F1E83D-C183-435C-9BBC-88EF7723EB7A}" type="presParOf" srcId="{3CB022A5-9922-4B03-8B5A-472B896A0CD4}" destId="{F7CD4BD2-DA33-40C7-A89A-C0F84FA09E40}" srcOrd="3" destOrd="0" presId="urn:microsoft.com/office/officeart/2005/8/layout/process1"/>
    <dgm:cxn modelId="{08E775FF-0201-431E-A2D2-FDAB073E1F1E}" type="presParOf" srcId="{F7CD4BD2-DA33-40C7-A89A-C0F84FA09E40}" destId="{C96332B4-2C1F-4092-AFF6-6EF7015EFC2F}" srcOrd="0" destOrd="0" presId="urn:microsoft.com/office/officeart/2005/8/layout/process1"/>
    <dgm:cxn modelId="{31DEAF3B-01E5-473A-AAD6-D259B41CD178}" type="presParOf" srcId="{3CB022A5-9922-4B03-8B5A-472B896A0CD4}" destId="{B4C61BE5-FC3C-4A66-99DC-B61984F3642C}" srcOrd="4" destOrd="0" presId="urn:microsoft.com/office/officeart/2005/8/layout/process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51028C01-46B0-4AFF-8752-4042C1829255}" type="doc">
      <dgm:prSet loTypeId="urn:microsoft.com/office/officeart/2005/8/layout/vList5" loCatId="list" qsTypeId="urn:microsoft.com/office/officeart/2005/8/quickstyle/simple4" qsCatId="simple" csTypeId="urn:microsoft.com/office/officeart/2005/8/colors/colorful5" csCatId="colorful" phldr="1"/>
      <dgm:spPr/>
      <dgm:t>
        <a:bodyPr/>
        <a:lstStyle/>
        <a:p>
          <a:endParaRPr lang="en-US"/>
        </a:p>
      </dgm:t>
    </dgm:pt>
    <dgm:pt modelId="{3096324D-A5DE-42AA-8A3B-36F61098DE4E}">
      <dgm:prSet/>
      <dgm:spPr/>
      <dgm:t>
        <a:bodyPr/>
        <a:lstStyle/>
        <a:p>
          <a:r>
            <a:rPr lang="en-US" dirty="0"/>
            <a:t>During a </a:t>
          </a:r>
          <a:r>
            <a:rPr lang="en-US" dirty="0" err="1"/>
            <a:t>prepilot</a:t>
          </a:r>
          <a:r>
            <a:rPr lang="en-US" dirty="0"/>
            <a:t> study (UCL), physicians scored the performed exercises on various aspects, like</a:t>
          </a:r>
        </a:p>
      </dgm:t>
    </dgm:pt>
    <dgm:pt modelId="{628CE053-F44A-417E-9ECF-57B6C4DD16E0}" type="parTrans" cxnId="{5F1C00B1-F9FD-496C-BE19-A23BEB0F85D3}">
      <dgm:prSet/>
      <dgm:spPr/>
      <dgm:t>
        <a:bodyPr/>
        <a:lstStyle/>
        <a:p>
          <a:endParaRPr lang="en-US"/>
        </a:p>
      </dgm:t>
    </dgm:pt>
    <dgm:pt modelId="{FB6654B6-C113-4B36-B53E-0E9AE32C55EC}" type="sibTrans" cxnId="{5F1C00B1-F9FD-496C-BE19-A23BEB0F85D3}">
      <dgm:prSet/>
      <dgm:spPr/>
      <dgm:t>
        <a:bodyPr/>
        <a:lstStyle/>
        <a:p>
          <a:endParaRPr lang="en-US"/>
        </a:p>
      </dgm:t>
    </dgm:pt>
    <dgm:pt modelId="{24423279-9A70-4C13-B555-FC7E5AAA4868}">
      <dgm:prSet/>
      <dgm:spPr/>
      <dgm:t>
        <a:bodyPr/>
        <a:lstStyle/>
        <a:p>
          <a:r>
            <a:rPr lang="en-US"/>
            <a:t>Symmetry</a:t>
          </a:r>
        </a:p>
      </dgm:t>
    </dgm:pt>
    <dgm:pt modelId="{B9360BEB-C807-4AD3-94CB-63EC1F32AC00}" type="parTrans" cxnId="{7EA62671-3641-4AF1-AE84-97790900F17F}">
      <dgm:prSet/>
      <dgm:spPr/>
      <dgm:t>
        <a:bodyPr/>
        <a:lstStyle/>
        <a:p>
          <a:endParaRPr lang="en-US"/>
        </a:p>
      </dgm:t>
    </dgm:pt>
    <dgm:pt modelId="{CA5AD712-B3CC-4685-AB91-4EBFDCD24236}" type="sibTrans" cxnId="{7EA62671-3641-4AF1-AE84-97790900F17F}">
      <dgm:prSet/>
      <dgm:spPr/>
      <dgm:t>
        <a:bodyPr/>
        <a:lstStyle/>
        <a:p>
          <a:endParaRPr lang="en-US"/>
        </a:p>
      </dgm:t>
    </dgm:pt>
    <dgm:pt modelId="{20B38165-1589-4D17-A89C-948B4647258B}">
      <dgm:prSet/>
      <dgm:spPr/>
      <dgm:t>
        <a:bodyPr/>
        <a:lstStyle/>
        <a:p>
          <a:r>
            <a:rPr lang="en-US"/>
            <a:t>Frequency</a:t>
          </a:r>
        </a:p>
      </dgm:t>
    </dgm:pt>
    <dgm:pt modelId="{98EBA9B8-973B-4346-9AC0-9D949EAD4B21}" type="parTrans" cxnId="{5F964068-F03F-41CE-8F65-8C35A486853B}">
      <dgm:prSet/>
      <dgm:spPr/>
      <dgm:t>
        <a:bodyPr/>
        <a:lstStyle/>
        <a:p>
          <a:endParaRPr lang="en-US"/>
        </a:p>
      </dgm:t>
    </dgm:pt>
    <dgm:pt modelId="{64028750-2D8A-4CC3-BCCC-EAF8D540D77E}" type="sibTrans" cxnId="{5F964068-F03F-41CE-8F65-8C35A486853B}">
      <dgm:prSet/>
      <dgm:spPr/>
      <dgm:t>
        <a:bodyPr/>
        <a:lstStyle/>
        <a:p>
          <a:endParaRPr lang="en-US"/>
        </a:p>
      </dgm:t>
    </dgm:pt>
    <dgm:pt modelId="{02429DCD-EA33-4821-B57E-4D4FE667337F}">
      <dgm:prSet/>
      <dgm:spPr/>
      <dgm:t>
        <a:bodyPr/>
        <a:lstStyle/>
        <a:p>
          <a:r>
            <a:rPr lang="en-US"/>
            <a:t>Amplitude</a:t>
          </a:r>
        </a:p>
      </dgm:t>
    </dgm:pt>
    <dgm:pt modelId="{14447A3B-EF35-444F-9827-56DE217B38E8}" type="parTrans" cxnId="{0A76BA06-BE7C-4589-B453-F467AD265A3E}">
      <dgm:prSet/>
      <dgm:spPr/>
      <dgm:t>
        <a:bodyPr/>
        <a:lstStyle/>
        <a:p>
          <a:endParaRPr lang="en-US"/>
        </a:p>
      </dgm:t>
    </dgm:pt>
    <dgm:pt modelId="{47D2D06F-E0BF-4A20-853E-1FB9D930573C}" type="sibTrans" cxnId="{0A76BA06-BE7C-4589-B453-F467AD265A3E}">
      <dgm:prSet/>
      <dgm:spPr/>
      <dgm:t>
        <a:bodyPr/>
        <a:lstStyle/>
        <a:p>
          <a:endParaRPr lang="en-US"/>
        </a:p>
      </dgm:t>
    </dgm:pt>
    <dgm:pt modelId="{19F6D512-7824-4BF0-B09A-04CCC083D1A6}">
      <dgm:prSet/>
      <dgm:spPr/>
      <dgm:t>
        <a:bodyPr/>
        <a:lstStyle/>
        <a:p>
          <a:r>
            <a:rPr lang="en-US"/>
            <a:t>Velocity</a:t>
          </a:r>
        </a:p>
      </dgm:t>
    </dgm:pt>
    <dgm:pt modelId="{89DA7F23-89AE-463E-804C-FE76B639C15A}" type="parTrans" cxnId="{44E273F7-2D81-4A16-B12E-28C512B0E468}">
      <dgm:prSet/>
      <dgm:spPr/>
      <dgm:t>
        <a:bodyPr/>
        <a:lstStyle/>
        <a:p>
          <a:endParaRPr lang="en-US"/>
        </a:p>
      </dgm:t>
    </dgm:pt>
    <dgm:pt modelId="{BD435C3F-AF4A-4882-BB36-CE2BBCB6D835}" type="sibTrans" cxnId="{44E273F7-2D81-4A16-B12E-28C512B0E468}">
      <dgm:prSet/>
      <dgm:spPr/>
      <dgm:t>
        <a:bodyPr/>
        <a:lstStyle/>
        <a:p>
          <a:endParaRPr lang="en-US"/>
        </a:p>
      </dgm:t>
    </dgm:pt>
    <dgm:pt modelId="{1C2D52D6-E226-48D7-BFD5-A2C784375216}">
      <dgm:prSet/>
      <dgm:spPr/>
      <dgm:t>
        <a:bodyPr/>
        <a:lstStyle/>
        <a:p>
          <a:r>
            <a:rPr lang="en-US"/>
            <a:t>Gait Quality</a:t>
          </a:r>
        </a:p>
      </dgm:t>
    </dgm:pt>
    <dgm:pt modelId="{463B39AF-9E27-492E-916C-AC31A19F45C0}" type="parTrans" cxnId="{109176C9-85DF-436C-8EAF-A40AE96A5BF1}">
      <dgm:prSet/>
      <dgm:spPr/>
      <dgm:t>
        <a:bodyPr/>
        <a:lstStyle/>
        <a:p>
          <a:endParaRPr lang="en-US"/>
        </a:p>
      </dgm:t>
    </dgm:pt>
    <dgm:pt modelId="{00F4A05B-F242-4E9E-ABF6-9BF08C764728}" type="sibTrans" cxnId="{109176C9-85DF-436C-8EAF-A40AE96A5BF1}">
      <dgm:prSet/>
      <dgm:spPr/>
      <dgm:t>
        <a:bodyPr/>
        <a:lstStyle/>
        <a:p>
          <a:endParaRPr lang="en-US"/>
        </a:p>
      </dgm:t>
    </dgm:pt>
    <dgm:pt modelId="{C6D880DB-F1DA-4212-90C9-1B3A9FDE01E2}">
      <dgm:prSet/>
      <dgm:spPr/>
      <dgm:t>
        <a:bodyPr/>
        <a:lstStyle/>
        <a:p>
          <a:r>
            <a:rPr lang="en-US" dirty="0"/>
            <a:t>~58 exercises have been collected</a:t>
          </a:r>
        </a:p>
      </dgm:t>
    </dgm:pt>
    <dgm:pt modelId="{2BD7C3A8-D4BC-43F0-869C-EDD138034183}" type="parTrans" cxnId="{60011FC1-C552-4231-8504-38D9C6FB09D4}">
      <dgm:prSet/>
      <dgm:spPr/>
      <dgm:t>
        <a:bodyPr/>
        <a:lstStyle/>
        <a:p>
          <a:endParaRPr lang="en-US"/>
        </a:p>
      </dgm:t>
    </dgm:pt>
    <dgm:pt modelId="{2116C71B-C367-476F-8652-9A57B047358F}" type="sibTrans" cxnId="{60011FC1-C552-4231-8504-38D9C6FB09D4}">
      <dgm:prSet/>
      <dgm:spPr/>
      <dgm:t>
        <a:bodyPr/>
        <a:lstStyle/>
        <a:p>
          <a:endParaRPr lang="en-US"/>
        </a:p>
      </dgm:t>
    </dgm:pt>
    <dgm:pt modelId="{F41E6544-6C28-4098-926D-76D913925DAF}">
      <dgm:prSet/>
      <dgm:spPr/>
      <dgm:t>
        <a:bodyPr/>
        <a:lstStyle/>
        <a:p>
          <a:r>
            <a:rPr lang="en-US" dirty="0"/>
            <a:t>10 sessions</a:t>
          </a:r>
        </a:p>
      </dgm:t>
    </dgm:pt>
    <dgm:pt modelId="{399AB407-2C36-4AA3-8084-BBED4331F900}" type="parTrans" cxnId="{DC4D43C8-FCCB-48D8-86F7-53B67B4776B6}">
      <dgm:prSet/>
      <dgm:spPr/>
      <dgm:t>
        <a:bodyPr/>
        <a:lstStyle/>
        <a:p>
          <a:endParaRPr lang="en-US"/>
        </a:p>
      </dgm:t>
    </dgm:pt>
    <dgm:pt modelId="{77D644F3-2F5F-44E6-A1AD-096A6870E6ED}" type="sibTrans" cxnId="{DC4D43C8-FCCB-48D8-86F7-53B67B4776B6}">
      <dgm:prSet/>
      <dgm:spPr/>
      <dgm:t>
        <a:bodyPr/>
        <a:lstStyle/>
        <a:p>
          <a:endParaRPr lang="en-US"/>
        </a:p>
      </dgm:t>
    </dgm:pt>
    <dgm:pt modelId="{7073C2F0-C182-4F41-BD7D-D7872493DE40}">
      <dgm:prSet/>
      <dgm:spPr/>
      <dgm:t>
        <a:bodyPr/>
        <a:lstStyle/>
        <a:p>
          <a:r>
            <a:rPr lang="en-US" dirty="0"/>
            <a:t>10 patients</a:t>
          </a:r>
        </a:p>
      </dgm:t>
    </dgm:pt>
    <dgm:pt modelId="{AB75C6B0-FB0D-48A0-97C8-10F709C509E2}" type="parTrans" cxnId="{772DDD15-FD39-4DA3-AC07-ED851CE66405}">
      <dgm:prSet/>
      <dgm:spPr/>
      <dgm:t>
        <a:bodyPr/>
        <a:lstStyle/>
        <a:p>
          <a:endParaRPr lang="en-US"/>
        </a:p>
      </dgm:t>
    </dgm:pt>
    <dgm:pt modelId="{D118DA36-217B-44F2-8A04-4DBFF205F3D4}" type="sibTrans" cxnId="{772DDD15-FD39-4DA3-AC07-ED851CE66405}">
      <dgm:prSet/>
      <dgm:spPr/>
      <dgm:t>
        <a:bodyPr/>
        <a:lstStyle/>
        <a:p>
          <a:endParaRPr lang="en-US"/>
        </a:p>
      </dgm:t>
    </dgm:pt>
    <dgm:pt modelId="{E0C1B38F-EC29-4B02-BD8B-C5FECAB13A70}">
      <dgm:prSet/>
      <dgm:spPr/>
      <dgm:t>
        <a:bodyPr/>
        <a:lstStyle/>
        <a:p>
          <a:r>
            <a:rPr lang="en-US" dirty="0"/>
            <a:t>1 site (UCL)</a:t>
          </a:r>
        </a:p>
      </dgm:t>
    </dgm:pt>
    <dgm:pt modelId="{7AC48E92-44A2-431A-9E2E-5D79751415DF}" type="parTrans" cxnId="{9D3938DB-169F-44D4-B400-E130C9B0DB21}">
      <dgm:prSet/>
      <dgm:spPr/>
      <dgm:t>
        <a:bodyPr/>
        <a:lstStyle/>
        <a:p>
          <a:endParaRPr lang="en-US"/>
        </a:p>
      </dgm:t>
    </dgm:pt>
    <dgm:pt modelId="{7B333F97-116A-4102-8290-CECC22B1DA70}" type="sibTrans" cxnId="{9D3938DB-169F-44D4-B400-E130C9B0DB21}">
      <dgm:prSet/>
      <dgm:spPr/>
      <dgm:t>
        <a:bodyPr/>
        <a:lstStyle/>
        <a:p>
          <a:endParaRPr lang="en-US"/>
        </a:p>
      </dgm:t>
    </dgm:pt>
    <dgm:pt modelId="{0C782E8B-11E4-43D5-AA30-D33BA5D3D5F8}" type="pres">
      <dgm:prSet presAssocID="{51028C01-46B0-4AFF-8752-4042C1829255}" presName="Name0" presStyleCnt="0">
        <dgm:presLayoutVars>
          <dgm:dir/>
          <dgm:animLvl val="lvl"/>
          <dgm:resizeHandles val="exact"/>
        </dgm:presLayoutVars>
      </dgm:prSet>
      <dgm:spPr/>
    </dgm:pt>
    <dgm:pt modelId="{5FB7F0C5-4235-402B-B539-7A9FE6157713}" type="pres">
      <dgm:prSet presAssocID="{3096324D-A5DE-42AA-8A3B-36F61098DE4E}" presName="linNode" presStyleCnt="0"/>
      <dgm:spPr/>
    </dgm:pt>
    <dgm:pt modelId="{1A83C89A-ECE5-467B-9752-749EE54727B4}" type="pres">
      <dgm:prSet presAssocID="{3096324D-A5DE-42AA-8A3B-36F61098DE4E}" presName="parentText" presStyleLbl="node1" presStyleIdx="0" presStyleCnt="2">
        <dgm:presLayoutVars>
          <dgm:chMax val="1"/>
          <dgm:bulletEnabled val="1"/>
        </dgm:presLayoutVars>
      </dgm:prSet>
      <dgm:spPr/>
    </dgm:pt>
    <dgm:pt modelId="{630F99AE-246F-4E16-AB66-46E657C6BD7E}" type="pres">
      <dgm:prSet presAssocID="{3096324D-A5DE-42AA-8A3B-36F61098DE4E}" presName="descendantText" presStyleLbl="alignAccFollowNode1" presStyleIdx="0" presStyleCnt="2">
        <dgm:presLayoutVars>
          <dgm:bulletEnabled val="1"/>
        </dgm:presLayoutVars>
      </dgm:prSet>
      <dgm:spPr/>
    </dgm:pt>
    <dgm:pt modelId="{FB0AFAE3-C196-4F2D-A05B-B61F41A5185D}" type="pres">
      <dgm:prSet presAssocID="{FB6654B6-C113-4B36-B53E-0E9AE32C55EC}" presName="sp" presStyleCnt="0"/>
      <dgm:spPr/>
    </dgm:pt>
    <dgm:pt modelId="{893761C8-CDD9-47A5-82E4-B90473331271}" type="pres">
      <dgm:prSet presAssocID="{C6D880DB-F1DA-4212-90C9-1B3A9FDE01E2}" presName="linNode" presStyleCnt="0"/>
      <dgm:spPr/>
    </dgm:pt>
    <dgm:pt modelId="{A1601A0D-3451-4A44-B72B-6ED7643BB44F}" type="pres">
      <dgm:prSet presAssocID="{C6D880DB-F1DA-4212-90C9-1B3A9FDE01E2}" presName="parentText" presStyleLbl="node1" presStyleIdx="1" presStyleCnt="2">
        <dgm:presLayoutVars>
          <dgm:chMax val="1"/>
          <dgm:bulletEnabled val="1"/>
        </dgm:presLayoutVars>
      </dgm:prSet>
      <dgm:spPr/>
    </dgm:pt>
    <dgm:pt modelId="{BA763B28-EB9F-4F48-AFCD-C2037AA7C4E7}" type="pres">
      <dgm:prSet presAssocID="{C6D880DB-F1DA-4212-90C9-1B3A9FDE01E2}" presName="descendantText" presStyleLbl="alignAccFollowNode1" presStyleIdx="1" presStyleCnt="2">
        <dgm:presLayoutVars>
          <dgm:bulletEnabled val="1"/>
        </dgm:presLayoutVars>
      </dgm:prSet>
      <dgm:spPr/>
    </dgm:pt>
  </dgm:ptLst>
  <dgm:cxnLst>
    <dgm:cxn modelId="{0A76BA06-BE7C-4589-B453-F467AD265A3E}" srcId="{3096324D-A5DE-42AA-8A3B-36F61098DE4E}" destId="{02429DCD-EA33-4821-B57E-4D4FE667337F}" srcOrd="2" destOrd="0" parTransId="{14447A3B-EF35-444F-9827-56DE217B38E8}" sibTransId="{47D2D06F-E0BF-4A20-853E-1FB9D930573C}"/>
    <dgm:cxn modelId="{772DDD15-FD39-4DA3-AC07-ED851CE66405}" srcId="{C6D880DB-F1DA-4212-90C9-1B3A9FDE01E2}" destId="{7073C2F0-C182-4F41-BD7D-D7872493DE40}" srcOrd="1" destOrd="0" parTransId="{AB75C6B0-FB0D-48A0-97C8-10F709C509E2}" sibTransId="{D118DA36-217B-44F2-8A04-4DBFF205F3D4}"/>
    <dgm:cxn modelId="{5F964068-F03F-41CE-8F65-8C35A486853B}" srcId="{3096324D-A5DE-42AA-8A3B-36F61098DE4E}" destId="{20B38165-1589-4D17-A89C-948B4647258B}" srcOrd="1" destOrd="0" parTransId="{98EBA9B8-973B-4346-9AC0-9D949EAD4B21}" sibTransId="{64028750-2D8A-4CC3-BCCC-EAF8D540D77E}"/>
    <dgm:cxn modelId="{57FEE16B-F09B-4352-8CEB-C28C4567D8E1}" type="presOf" srcId="{51028C01-46B0-4AFF-8752-4042C1829255}" destId="{0C782E8B-11E4-43D5-AA30-D33BA5D3D5F8}" srcOrd="0" destOrd="0" presId="urn:microsoft.com/office/officeart/2005/8/layout/vList5"/>
    <dgm:cxn modelId="{FD600770-4021-4604-A604-A56C66E4C645}" type="presOf" srcId="{7073C2F0-C182-4F41-BD7D-D7872493DE40}" destId="{BA763B28-EB9F-4F48-AFCD-C2037AA7C4E7}" srcOrd="0" destOrd="1" presId="urn:microsoft.com/office/officeart/2005/8/layout/vList5"/>
    <dgm:cxn modelId="{7EA62671-3641-4AF1-AE84-97790900F17F}" srcId="{3096324D-A5DE-42AA-8A3B-36F61098DE4E}" destId="{24423279-9A70-4C13-B555-FC7E5AAA4868}" srcOrd="0" destOrd="0" parTransId="{B9360BEB-C807-4AD3-94CB-63EC1F32AC00}" sibTransId="{CA5AD712-B3CC-4685-AB91-4EBFDCD24236}"/>
    <dgm:cxn modelId="{9F2BDD73-965B-4CC9-AFB8-41CF7051D88D}" type="presOf" srcId="{20B38165-1589-4D17-A89C-948B4647258B}" destId="{630F99AE-246F-4E16-AB66-46E657C6BD7E}" srcOrd="0" destOrd="1" presId="urn:microsoft.com/office/officeart/2005/8/layout/vList5"/>
    <dgm:cxn modelId="{5F1C00B1-F9FD-496C-BE19-A23BEB0F85D3}" srcId="{51028C01-46B0-4AFF-8752-4042C1829255}" destId="{3096324D-A5DE-42AA-8A3B-36F61098DE4E}" srcOrd="0" destOrd="0" parTransId="{628CE053-F44A-417E-9ECF-57B6C4DD16E0}" sibTransId="{FB6654B6-C113-4B36-B53E-0E9AE32C55EC}"/>
    <dgm:cxn modelId="{3E16ADB2-3EE4-410E-9ED3-AB83CD0474D6}" type="presOf" srcId="{F41E6544-6C28-4098-926D-76D913925DAF}" destId="{BA763B28-EB9F-4F48-AFCD-C2037AA7C4E7}" srcOrd="0" destOrd="0" presId="urn:microsoft.com/office/officeart/2005/8/layout/vList5"/>
    <dgm:cxn modelId="{7CB0D1B4-FBF5-4A76-8641-D839214775A9}" type="presOf" srcId="{C6D880DB-F1DA-4212-90C9-1B3A9FDE01E2}" destId="{A1601A0D-3451-4A44-B72B-6ED7643BB44F}" srcOrd="0" destOrd="0" presId="urn:microsoft.com/office/officeart/2005/8/layout/vList5"/>
    <dgm:cxn modelId="{DF7479BC-3F54-4BCE-BBAC-3CB90A41A727}" type="presOf" srcId="{1C2D52D6-E226-48D7-BFD5-A2C784375216}" destId="{630F99AE-246F-4E16-AB66-46E657C6BD7E}" srcOrd="0" destOrd="4" presId="urn:microsoft.com/office/officeart/2005/8/layout/vList5"/>
    <dgm:cxn modelId="{60011FC1-C552-4231-8504-38D9C6FB09D4}" srcId="{51028C01-46B0-4AFF-8752-4042C1829255}" destId="{C6D880DB-F1DA-4212-90C9-1B3A9FDE01E2}" srcOrd="1" destOrd="0" parTransId="{2BD7C3A8-D4BC-43F0-869C-EDD138034183}" sibTransId="{2116C71B-C367-476F-8652-9A57B047358F}"/>
    <dgm:cxn modelId="{43462AC7-A5B8-444C-A6C1-44E8B50B1478}" type="presOf" srcId="{02429DCD-EA33-4821-B57E-4D4FE667337F}" destId="{630F99AE-246F-4E16-AB66-46E657C6BD7E}" srcOrd="0" destOrd="2" presId="urn:microsoft.com/office/officeart/2005/8/layout/vList5"/>
    <dgm:cxn modelId="{DC4D43C8-FCCB-48D8-86F7-53B67B4776B6}" srcId="{C6D880DB-F1DA-4212-90C9-1B3A9FDE01E2}" destId="{F41E6544-6C28-4098-926D-76D913925DAF}" srcOrd="0" destOrd="0" parTransId="{399AB407-2C36-4AA3-8084-BBED4331F900}" sibTransId="{77D644F3-2F5F-44E6-A1AD-096A6870E6ED}"/>
    <dgm:cxn modelId="{109176C9-85DF-436C-8EAF-A40AE96A5BF1}" srcId="{3096324D-A5DE-42AA-8A3B-36F61098DE4E}" destId="{1C2D52D6-E226-48D7-BFD5-A2C784375216}" srcOrd="4" destOrd="0" parTransId="{463B39AF-9E27-492E-916C-AC31A19F45C0}" sibTransId="{00F4A05B-F242-4E9E-ABF6-9BF08C764728}"/>
    <dgm:cxn modelId="{A5E56FCC-EA6D-4EE5-8E5E-0AA3BA224C36}" type="presOf" srcId="{E0C1B38F-EC29-4B02-BD8B-C5FECAB13A70}" destId="{BA763B28-EB9F-4F48-AFCD-C2037AA7C4E7}" srcOrd="0" destOrd="2" presId="urn:microsoft.com/office/officeart/2005/8/layout/vList5"/>
    <dgm:cxn modelId="{246EE6D6-B31B-4D6E-8F66-E2AFE524F11D}" type="presOf" srcId="{19F6D512-7824-4BF0-B09A-04CCC083D1A6}" destId="{630F99AE-246F-4E16-AB66-46E657C6BD7E}" srcOrd="0" destOrd="3" presId="urn:microsoft.com/office/officeart/2005/8/layout/vList5"/>
    <dgm:cxn modelId="{9D3938DB-169F-44D4-B400-E130C9B0DB21}" srcId="{C6D880DB-F1DA-4212-90C9-1B3A9FDE01E2}" destId="{E0C1B38F-EC29-4B02-BD8B-C5FECAB13A70}" srcOrd="2" destOrd="0" parTransId="{7AC48E92-44A2-431A-9E2E-5D79751415DF}" sibTransId="{7B333F97-116A-4102-8290-CECC22B1DA70}"/>
    <dgm:cxn modelId="{07AA5CEF-D48C-4113-A9CB-B9F9BCD91CBD}" type="presOf" srcId="{3096324D-A5DE-42AA-8A3B-36F61098DE4E}" destId="{1A83C89A-ECE5-467B-9752-749EE54727B4}" srcOrd="0" destOrd="0" presId="urn:microsoft.com/office/officeart/2005/8/layout/vList5"/>
    <dgm:cxn modelId="{44E273F7-2D81-4A16-B12E-28C512B0E468}" srcId="{3096324D-A5DE-42AA-8A3B-36F61098DE4E}" destId="{19F6D512-7824-4BF0-B09A-04CCC083D1A6}" srcOrd="3" destOrd="0" parTransId="{89DA7F23-89AE-463E-804C-FE76B639C15A}" sibTransId="{BD435C3F-AF4A-4882-BB36-CE2BBCB6D835}"/>
    <dgm:cxn modelId="{E43DD7FA-4E79-4B2F-B564-D21D172567E7}" type="presOf" srcId="{24423279-9A70-4C13-B555-FC7E5AAA4868}" destId="{630F99AE-246F-4E16-AB66-46E657C6BD7E}" srcOrd="0" destOrd="0" presId="urn:microsoft.com/office/officeart/2005/8/layout/vList5"/>
    <dgm:cxn modelId="{09E6EB1D-EE1F-41F8-B010-FF4567955544}" type="presParOf" srcId="{0C782E8B-11E4-43D5-AA30-D33BA5D3D5F8}" destId="{5FB7F0C5-4235-402B-B539-7A9FE6157713}" srcOrd="0" destOrd="0" presId="urn:microsoft.com/office/officeart/2005/8/layout/vList5"/>
    <dgm:cxn modelId="{6733F75C-789D-4397-AE07-B5D90984D45E}" type="presParOf" srcId="{5FB7F0C5-4235-402B-B539-7A9FE6157713}" destId="{1A83C89A-ECE5-467B-9752-749EE54727B4}" srcOrd="0" destOrd="0" presId="urn:microsoft.com/office/officeart/2005/8/layout/vList5"/>
    <dgm:cxn modelId="{AC946AFA-4DEC-44F9-905D-511E4BD93DB0}" type="presParOf" srcId="{5FB7F0C5-4235-402B-B539-7A9FE6157713}" destId="{630F99AE-246F-4E16-AB66-46E657C6BD7E}" srcOrd="1" destOrd="0" presId="urn:microsoft.com/office/officeart/2005/8/layout/vList5"/>
    <dgm:cxn modelId="{3B38F7D0-8A17-4FD2-A9F0-FA8EE78E12A6}" type="presParOf" srcId="{0C782E8B-11E4-43D5-AA30-D33BA5D3D5F8}" destId="{FB0AFAE3-C196-4F2D-A05B-B61F41A5185D}" srcOrd="1" destOrd="0" presId="urn:microsoft.com/office/officeart/2005/8/layout/vList5"/>
    <dgm:cxn modelId="{53684B76-CB28-4BC5-83A2-E7A755D1EE7B}" type="presParOf" srcId="{0C782E8B-11E4-43D5-AA30-D33BA5D3D5F8}" destId="{893761C8-CDD9-47A5-82E4-B90473331271}" srcOrd="2" destOrd="0" presId="urn:microsoft.com/office/officeart/2005/8/layout/vList5"/>
    <dgm:cxn modelId="{8651C88B-F912-4C7B-BC1C-188E8C7BBB14}" type="presParOf" srcId="{893761C8-CDD9-47A5-82E4-B90473331271}" destId="{A1601A0D-3451-4A44-B72B-6ED7643BB44F}" srcOrd="0" destOrd="0" presId="urn:microsoft.com/office/officeart/2005/8/layout/vList5"/>
    <dgm:cxn modelId="{9C687779-2466-40A5-A263-6D822DA3ACF8}" type="presParOf" srcId="{893761C8-CDD9-47A5-82E4-B90473331271}" destId="{BA763B28-EB9F-4F48-AFCD-C2037AA7C4E7}" srcOrd="1" destOrd="0" presId="urn:microsoft.com/office/officeart/2005/8/layout/vList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F2D0879B-31AF-43DB-909A-59F1269B7EDD}" type="doc">
      <dgm:prSet loTypeId="urn:microsoft.com/office/officeart/2018/5/layout/CenteredIconLabelDescriptionList" loCatId="icon" qsTypeId="urn:microsoft.com/office/officeart/2005/8/quickstyle/simple1" qsCatId="simple" csTypeId="urn:microsoft.com/office/officeart/2018/5/colors/Iconchunking_neutralbg_colorful1" csCatId="colorful" phldr="1"/>
      <dgm:spPr/>
    </dgm:pt>
    <dgm:pt modelId="{957B4A9E-FD34-4089-93A2-AFA702D3C8A1}">
      <dgm:prSet phldrT="[Text]"/>
      <dgm:spPr/>
      <dgm:t>
        <a:bodyPr/>
        <a:lstStyle/>
        <a:p>
          <a:pPr>
            <a:lnSpc>
              <a:spcPct val="100000"/>
            </a:lnSpc>
            <a:defRPr b="1"/>
          </a:pPr>
          <a:r>
            <a:rPr lang="en-US">
              <a:solidFill>
                <a:schemeClr val="bg1"/>
              </a:solidFill>
            </a:rPr>
            <a:t>Step 1:</a:t>
          </a:r>
        </a:p>
      </dgm:t>
    </dgm:pt>
    <dgm:pt modelId="{003CADB1-AD5D-47A9-A416-6EE7A0436017}" type="parTrans" cxnId="{0197474C-AF5C-4260-B2EC-B192C703057A}">
      <dgm:prSet/>
      <dgm:spPr/>
      <dgm:t>
        <a:bodyPr/>
        <a:lstStyle/>
        <a:p>
          <a:endParaRPr lang="en-US">
            <a:solidFill>
              <a:schemeClr val="bg1"/>
            </a:solidFill>
          </a:endParaRPr>
        </a:p>
      </dgm:t>
    </dgm:pt>
    <dgm:pt modelId="{729E7F08-E4BB-40A6-B618-196631F459EA}" type="sibTrans" cxnId="{0197474C-AF5C-4260-B2EC-B192C703057A}">
      <dgm:prSet/>
      <dgm:spPr/>
      <dgm:t>
        <a:bodyPr/>
        <a:lstStyle/>
        <a:p>
          <a:endParaRPr lang="en-US">
            <a:solidFill>
              <a:schemeClr val="bg1"/>
            </a:solidFill>
          </a:endParaRPr>
        </a:p>
      </dgm:t>
    </dgm:pt>
    <dgm:pt modelId="{9D41FE91-C1A6-49D5-9C60-4262B5FD8E1F}">
      <dgm:prSet/>
      <dgm:spPr/>
      <dgm:t>
        <a:bodyPr/>
        <a:lstStyle/>
        <a:p>
          <a:pPr>
            <a:lnSpc>
              <a:spcPct val="100000"/>
            </a:lnSpc>
          </a:pPr>
          <a:r>
            <a:rPr lang="en-US" dirty="0">
              <a:solidFill>
                <a:schemeClr val="bg1"/>
              </a:solidFill>
            </a:rPr>
            <a:t>For each exercise, the relative analytics are calculated</a:t>
          </a:r>
        </a:p>
      </dgm:t>
    </dgm:pt>
    <dgm:pt modelId="{36A33464-E466-43D9-9643-006DFE6AD2CC}" type="parTrans" cxnId="{F69733CF-F35C-4729-9789-087C092B4A62}">
      <dgm:prSet/>
      <dgm:spPr/>
      <dgm:t>
        <a:bodyPr/>
        <a:lstStyle/>
        <a:p>
          <a:endParaRPr lang="en-US">
            <a:solidFill>
              <a:schemeClr val="bg1"/>
            </a:solidFill>
          </a:endParaRPr>
        </a:p>
      </dgm:t>
    </dgm:pt>
    <dgm:pt modelId="{1D0309AC-123A-486D-8D38-3FDDC416699D}" type="sibTrans" cxnId="{F69733CF-F35C-4729-9789-087C092B4A62}">
      <dgm:prSet/>
      <dgm:spPr/>
      <dgm:t>
        <a:bodyPr/>
        <a:lstStyle/>
        <a:p>
          <a:endParaRPr lang="en-US">
            <a:solidFill>
              <a:schemeClr val="bg1"/>
            </a:solidFill>
          </a:endParaRPr>
        </a:p>
      </dgm:t>
    </dgm:pt>
    <dgm:pt modelId="{DCF757EF-B7E6-4597-B228-112FFFF863C9}">
      <dgm:prSet/>
      <dgm:spPr/>
      <dgm:t>
        <a:bodyPr/>
        <a:lstStyle/>
        <a:p>
          <a:pPr>
            <a:lnSpc>
              <a:spcPct val="100000"/>
            </a:lnSpc>
            <a:defRPr b="1"/>
          </a:pPr>
          <a:r>
            <a:rPr lang="en-US">
              <a:solidFill>
                <a:schemeClr val="bg1"/>
              </a:solidFill>
            </a:rPr>
            <a:t>Step 2:</a:t>
          </a:r>
        </a:p>
      </dgm:t>
    </dgm:pt>
    <dgm:pt modelId="{5CF9153A-8E1F-4237-978D-523CC27149EC}" type="parTrans" cxnId="{A2A73FB7-04A2-40DA-BAF1-EA2551B42891}">
      <dgm:prSet/>
      <dgm:spPr/>
      <dgm:t>
        <a:bodyPr/>
        <a:lstStyle/>
        <a:p>
          <a:endParaRPr lang="en-US">
            <a:solidFill>
              <a:schemeClr val="bg1"/>
            </a:solidFill>
          </a:endParaRPr>
        </a:p>
      </dgm:t>
    </dgm:pt>
    <dgm:pt modelId="{C3FE46C0-6B56-4589-AF8A-33E17B1FAE36}" type="sibTrans" cxnId="{A2A73FB7-04A2-40DA-BAF1-EA2551B42891}">
      <dgm:prSet/>
      <dgm:spPr/>
      <dgm:t>
        <a:bodyPr/>
        <a:lstStyle/>
        <a:p>
          <a:endParaRPr lang="en-US">
            <a:solidFill>
              <a:schemeClr val="bg1"/>
            </a:solidFill>
          </a:endParaRPr>
        </a:p>
      </dgm:t>
    </dgm:pt>
    <dgm:pt modelId="{8936B7CB-4A99-44FC-84CF-1635E972691F}">
      <dgm:prSet/>
      <dgm:spPr/>
      <dgm:t>
        <a:bodyPr/>
        <a:lstStyle/>
        <a:p>
          <a:pPr>
            <a:lnSpc>
              <a:spcPct val="100000"/>
            </a:lnSpc>
          </a:pPr>
          <a:r>
            <a:rPr lang="en-US" dirty="0">
              <a:solidFill>
                <a:schemeClr val="bg1"/>
              </a:solidFill>
            </a:rPr>
            <a:t>Group the different exercises (by </a:t>
          </a:r>
          <a:r>
            <a:rPr lang="en-US">
              <a:solidFill>
                <a:schemeClr val="bg1"/>
              </a:solidFill>
            </a:rPr>
            <a:t>key categories), </a:t>
          </a:r>
          <a:r>
            <a:rPr lang="en-US" dirty="0">
              <a:solidFill>
                <a:schemeClr val="bg1"/>
              </a:solidFill>
            </a:rPr>
            <a:t>in order to produce larger datasets</a:t>
          </a:r>
        </a:p>
      </dgm:t>
    </dgm:pt>
    <dgm:pt modelId="{94CDAD54-7500-4A86-88D7-1FE91B837B28}" type="parTrans" cxnId="{C01F33E3-B187-46A8-9449-FFF4A1F7C6AB}">
      <dgm:prSet/>
      <dgm:spPr/>
      <dgm:t>
        <a:bodyPr/>
        <a:lstStyle/>
        <a:p>
          <a:endParaRPr lang="en-US">
            <a:solidFill>
              <a:schemeClr val="bg1"/>
            </a:solidFill>
          </a:endParaRPr>
        </a:p>
      </dgm:t>
    </dgm:pt>
    <dgm:pt modelId="{057495C5-C338-4AA7-B3F9-8EF9987A8E2C}" type="sibTrans" cxnId="{C01F33E3-B187-46A8-9449-FFF4A1F7C6AB}">
      <dgm:prSet/>
      <dgm:spPr/>
      <dgm:t>
        <a:bodyPr/>
        <a:lstStyle/>
        <a:p>
          <a:endParaRPr lang="en-US">
            <a:solidFill>
              <a:schemeClr val="bg1"/>
            </a:solidFill>
          </a:endParaRPr>
        </a:p>
      </dgm:t>
    </dgm:pt>
    <dgm:pt modelId="{80AA9FC7-8731-40E1-93F3-A1CF28027131}">
      <dgm:prSet/>
      <dgm:spPr/>
      <dgm:t>
        <a:bodyPr/>
        <a:lstStyle/>
        <a:p>
          <a:pPr>
            <a:lnSpc>
              <a:spcPct val="100000"/>
            </a:lnSpc>
            <a:defRPr b="1"/>
          </a:pPr>
          <a:r>
            <a:rPr lang="en-US">
              <a:solidFill>
                <a:schemeClr val="bg1"/>
              </a:solidFill>
            </a:rPr>
            <a:t>Step 3:</a:t>
          </a:r>
        </a:p>
      </dgm:t>
    </dgm:pt>
    <dgm:pt modelId="{7EC118C5-A749-4DAF-A2D3-E8A339C9D490}" type="parTrans" cxnId="{5A660F65-DB8B-44B2-BF13-C96FA98A78E5}">
      <dgm:prSet/>
      <dgm:spPr/>
      <dgm:t>
        <a:bodyPr/>
        <a:lstStyle/>
        <a:p>
          <a:endParaRPr lang="en-US">
            <a:solidFill>
              <a:schemeClr val="bg1"/>
            </a:solidFill>
          </a:endParaRPr>
        </a:p>
      </dgm:t>
    </dgm:pt>
    <dgm:pt modelId="{ACE652E8-2300-4336-B3A4-FACD8532936A}" type="sibTrans" cxnId="{5A660F65-DB8B-44B2-BF13-C96FA98A78E5}">
      <dgm:prSet/>
      <dgm:spPr/>
      <dgm:t>
        <a:bodyPr/>
        <a:lstStyle/>
        <a:p>
          <a:endParaRPr lang="en-US">
            <a:solidFill>
              <a:schemeClr val="bg1"/>
            </a:solidFill>
          </a:endParaRPr>
        </a:p>
      </dgm:t>
    </dgm:pt>
    <dgm:pt modelId="{80A794D0-85BC-4AE7-A508-304053BDA808}">
      <dgm:prSet/>
      <dgm:spPr/>
      <dgm:t>
        <a:bodyPr/>
        <a:lstStyle/>
        <a:p>
          <a:pPr>
            <a:lnSpc>
              <a:spcPct val="100000"/>
            </a:lnSpc>
          </a:pPr>
          <a:r>
            <a:rPr lang="en-US" dirty="0">
              <a:solidFill>
                <a:schemeClr val="bg1"/>
              </a:solidFill>
            </a:rPr>
            <a:t>Train and test different ML models</a:t>
          </a:r>
        </a:p>
      </dgm:t>
    </dgm:pt>
    <dgm:pt modelId="{9AA388F9-2E51-4FC5-A8E3-A2146B967ABC}" type="parTrans" cxnId="{E29D8023-2088-4A32-BC8B-5421715387E0}">
      <dgm:prSet/>
      <dgm:spPr/>
      <dgm:t>
        <a:bodyPr/>
        <a:lstStyle/>
        <a:p>
          <a:endParaRPr lang="en-US">
            <a:solidFill>
              <a:schemeClr val="bg1"/>
            </a:solidFill>
          </a:endParaRPr>
        </a:p>
      </dgm:t>
    </dgm:pt>
    <dgm:pt modelId="{E4075543-C83C-4712-86F5-7176F401762B}" type="sibTrans" cxnId="{E29D8023-2088-4A32-BC8B-5421715387E0}">
      <dgm:prSet/>
      <dgm:spPr/>
      <dgm:t>
        <a:bodyPr/>
        <a:lstStyle/>
        <a:p>
          <a:endParaRPr lang="en-US">
            <a:solidFill>
              <a:schemeClr val="bg1"/>
            </a:solidFill>
          </a:endParaRPr>
        </a:p>
      </dgm:t>
    </dgm:pt>
    <dgm:pt modelId="{AC409034-FB6C-407C-84E9-203B03E64313}" type="pres">
      <dgm:prSet presAssocID="{F2D0879B-31AF-43DB-909A-59F1269B7EDD}" presName="root" presStyleCnt="0">
        <dgm:presLayoutVars>
          <dgm:dir/>
          <dgm:resizeHandles val="exact"/>
        </dgm:presLayoutVars>
      </dgm:prSet>
      <dgm:spPr/>
    </dgm:pt>
    <dgm:pt modelId="{C587CEE2-219C-44F9-8D07-CD9223AD14AA}" type="pres">
      <dgm:prSet presAssocID="{957B4A9E-FD34-4089-93A2-AFA702D3C8A1}" presName="compNode" presStyleCnt="0"/>
      <dgm:spPr/>
    </dgm:pt>
    <dgm:pt modelId="{CDF4029A-3087-46DA-A7D9-58DCB8151B48}" type="pres">
      <dgm:prSet presAssocID="{957B4A9E-FD34-4089-93A2-AFA702D3C8A1}" presName="iconRect" presStyleLbl="node1" presStyleIdx="0" presStyleCnt="3"/>
      <dgm:spPr>
        <a:blipFill>
          <a:blip xmlns:r="http://schemas.openxmlformats.org/officeDocument/2006/relationships" r:embed="rId1" cstate="print">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tatistics"/>
        </a:ext>
      </dgm:extLst>
    </dgm:pt>
    <dgm:pt modelId="{3359A8B7-CF86-4F60-A3C1-FE3AA81CD236}" type="pres">
      <dgm:prSet presAssocID="{957B4A9E-FD34-4089-93A2-AFA702D3C8A1}" presName="iconSpace" presStyleCnt="0"/>
      <dgm:spPr/>
    </dgm:pt>
    <dgm:pt modelId="{E183E023-2163-4E9B-B4BC-1A025C6A90CD}" type="pres">
      <dgm:prSet presAssocID="{957B4A9E-FD34-4089-93A2-AFA702D3C8A1}" presName="parTx" presStyleLbl="revTx" presStyleIdx="0" presStyleCnt="6">
        <dgm:presLayoutVars>
          <dgm:chMax val="0"/>
          <dgm:chPref val="0"/>
        </dgm:presLayoutVars>
      </dgm:prSet>
      <dgm:spPr/>
    </dgm:pt>
    <dgm:pt modelId="{D90A1901-DD60-4EAD-8CAA-25D69C12D2ED}" type="pres">
      <dgm:prSet presAssocID="{957B4A9E-FD34-4089-93A2-AFA702D3C8A1}" presName="txSpace" presStyleCnt="0"/>
      <dgm:spPr/>
    </dgm:pt>
    <dgm:pt modelId="{ABF20695-8911-495E-A84D-BEEF191A63AC}" type="pres">
      <dgm:prSet presAssocID="{957B4A9E-FD34-4089-93A2-AFA702D3C8A1}" presName="desTx" presStyleLbl="revTx" presStyleIdx="1" presStyleCnt="6">
        <dgm:presLayoutVars/>
      </dgm:prSet>
      <dgm:spPr/>
    </dgm:pt>
    <dgm:pt modelId="{848C3A08-8FB3-461D-9588-603FFC42C309}" type="pres">
      <dgm:prSet presAssocID="{729E7F08-E4BB-40A6-B618-196631F459EA}" presName="sibTrans" presStyleCnt="0"/>
      <dgm:spPr/>
    </dgm:pt>
    <dgm:pt modelId="{C49B5A3E-6291-4B0F-AF19-BA383476E0FE}" type="pres">
      <dgm:prSet presAssocID="{DCF757EF-B7E6-4597-B228-112FFFF863C9}" presName="compNode" presStyleCnt="0"/>
      <dgm:spPr/>
    </dgm:pt>
    <dgm:pt modelId="{09F81CC9-08FA-4177-A821-83A91A7670B7}" type="pres">
      <dgm:prSet presAssocID="{DCF757EF-B7E6-4597-B228-112FFFF863C9}" presName="iconRect" presStyleLbl="node1" presStyleIdx="1" presStyleCnt="3"/>
      <dgm:spPr>
        <a:blipFill>
          <a:blip xmlns:r="http://schemas.openxmlformats.org/officeDocument/2006/relationships"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Flowchart"/>
        </a:ext>
      </dgm:extLst>
    </dgm:pt>
    <dgm:pt modelId="{F8A70E7E-849E-43D0-93CA-1B07C35BCE1B}" type="pres">
      <dgm:prSet presAssocID="{DCF757EF-B7E6-4597-B228-112FFFF863C9}" presName="iconSpace" presStyleCnt="0"/>
      <dgm:spPr/>
    </dgm:pt>
    <dgm:pt modelId="{5BB33F46-DD36-4E7C-918F-889BDBE29527}" type="pres">
      <dgm:prSet presAssocID="{DCF757EF-B7E6-4597-B228-112FFFF863C9}" presName="parTx" presStyleLbl="revTx" presStyleIdx="2" presStyleCnt="6">
        <dgm:presLayoutVars>
          <dgm:chMax val="0"/>
          <dgm:chPref val="0"/>
        </dgm:presLayoutVars>
      </dgm:prSet>
      <dgm:spPr/>
    </dgm:pt>
    <dgm:pt modelId="{83DF9294-CE6A-4F0E-A5A5-CB26CB9B1ABE}" type="pres">
      <dgm:prSet presAssocID="{DCF757EF-B7E6-4597-B228-112FFFF863C9}" presName="txSpace" presStyleCnt="0"/>
      <dgm:spPr/>
    </dgm:pt>
    <dgm:pt modelId="{7EF1549D-AA6E-42B5-90D6-A580E31BC14B}" type="pres">
      <dgm:prSet presAssocID="{DCF757EF-B7E6-4597-B228-112FFFF863C9}" presName="desTx" presStyleLbl="revTx" presStyleIdx="3" presStyleCnt="6">
        <dgm:presLayoutVars/>
      </dgm:prSet>
      <dgm:spPr/>
    </dgm:pt>
    <dgm:pt modelId="{D5D8B678-172F-4ACE-9E12-9668CB3C6208}" type="pres">
      <dgm:prSet presAssocID="{C3FE46C0-6B56-4589-AF8A-33E17B1FAE36}" presName="sibTrans" presStyleCnt="0"/>
      <dgm:spPr/>
    </dgm:pt>
    <dgm:pt modelId="{15FE0231-1FF6-41C4-87A8-342D2CFA11A2}" type="pres">
      <dgm:prSet presAssocID="{80AA9FC7-8731-40E1-93F3-A1CF28027131}" presName="compNode" presStyleCnt="0"/>
      <dgm:spPr/>
    </dgm:pt>
    <dgm:pt modelId="{18786C09-5DB2-43A2-B4FD-58ECDB49BD24}" type="pres">
      <dgm:prSet presAssocID="{80AA9FC7-8731-40E1-93F3-A1CF28027131}" presName="iconRect" presStyleLbl="node1" presStyleIdx="2" presStyleCnt="3"/>
      <dgm:spPr>
        <a:blipFill>
          <a:blip xmlns:r="http://schemas.openxmlformats.org/officeDocument/2006/relationships"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Train"/>
        </a:ext>
      </dgm:extLst>
    </dgm:pt>
    <dgm:pt modelId="{67B7F41A-B43E-4385-975B-8BF7491EE82C}" type="pres">
      <dgm:prSet presAssocID="{80AA9FC7-8731-40E1-93F3-A1CF28027131}" presName="iconSpace" presStyleCnt="0"/>
      <dgm:spPr/>
    </dgm:pt>
    <dgm:pt modelId="{F0B3FEBA-95D4-44F1-A292-DD7498C66CE2}" type="pres">
      <dgm:prSet presAssocID="{80AA9FC7-8731-40E1-93F3-A1CF28027131}" presName="parTx" presStyleLbl="revTx" presStyleIdx="4" presStyleCnt="6">
        <dgm:presLayoutVars>
          <dgm:chMax val="0"/>
          <dgm:chPref val="0"/>
        </dgm:presLayoutVars>
      </dgm:prSet>
      <dgm:spPr/>
    </dgm:pt>
    <dgm:pt modelId="{31D6D57D-A3FA-4FFB-A054-1F26820953D3}" type="pres">
      <dgm:prSet presAssocID="{80AA9FC7-8731-40E1-93F3-A1CF28027131}" presName="txSpace" presStyleCnt="0"/>
      <dgm:spPr/>
    </dgm:pt>
    <dgm:pt modelId="{F4F17633-465C-4D70-B891-F34315857A59}" type="pres">
      <dgm:prSet presAssocID="{80AA9FC7-8731-40E1-93F3-A1CF28027131}" presName="desTx" presStyleLbl="revTx" presStyleIdx="5" presStyleCnt="6">
        <dgm:presLayoutVars/>
      </dgm:prSet>
      <dgm:spPr/>
    </dgm:pt>
  </dgm:ptLst>
  <dgm:cxnLst>
    <dgm:cxn modelId="{E29D8023-2088-4A32-BC8B-5421715387E0}" srcId="{80AA9FC7-8731-40E1-93F3-A1CF28027131}" destId="{80A794D0-85BC-4AE7-A508-304053BDA808}" srcOrd="0" destOrd="0" parTransId="{9AA388F9-2E51-4FC5-A8E3-A2146B967ABC}" sibTransId="{E4075543-C83C-4712-86F5-7176F401762B}"/>
    <dgm:cxn modelId="{8C1EA033-D9CC-4AE6-9C86-56B49B62DF14}" type="presOf" srcId="{8936B7CB-4A99-44FC-84CF-1635E972691F}" destId="{7EF1549D-AA6E-42B5-90D6-A580E31BC14B}" srcOrd="0" destOrd="0" presId="urn:microsoft.com/office/officeart/2018/5/layout/CenteredIconLabelDescriptionList"/>
    <dgm:cxn modelId="{FE3AA45D-3917-4542-B740-BA9FC9B60EA1}" type="presOf" srcId="{DCF757EF-B7E6-4597-B228-112FFFF863C9}" destId="{5BB33F46-DD36-4E7C-918F-889BDBE29527}" srcOrd="0" destOrd="0" presId="urn:microsoft.com/office/officeart/2018/5/layout/CenteredIconLabelDescriptionList"/>
    <dgm:cxn modelId="{5A660F65-DB8B-44B2-BF13-C96FA98A78E5}" srcId="{F2D0879B-31AF-43DB-909A-59F1269B7EDD}" destId="{80AA9FC7-8731-40E1-93F3-A1CF28027131}" srcOrd="2" destOrd="0" parTransId="{7EC118C5-A749-4DAF-A2D3-E8A339C9D490}" sibTransId="{ACE652E8-2300-4336-B3A4-FACD8532936A}"/>
    <dgm:cxn modelId="{6751F746-DFF8-42B5-89FB-F2F9587EB01F}" type="presOf" srcId="{957B4A9E-FD34-4089-93A2-AFA702D3C8A1}" destId="{E183E023-2163-4E9B-B4BC-1A025C6A90CD}" srcOrd="0" destOrd="0" presId="urn:microsoft.com/office/officeart/2018/5/layout/CenteredIconLabelDescriptionList"/>
    <dgm:cxn modelId="{0197474C-AF5C-4260-B2EC-B192C703057A}" srcId="{F2D0879B-31AF-43DB-909A-59F1269B7EDD}" destId="{957B4A9E-FD34-4089-93A2-AFA702D3C8A1}" srcOrd="0" destOrd="0" parTransId="{003CADB1-AD5D-47A9-A416-6EE7A0436017}" sibTransId="{729E7F08-E4BB-40A6-B618-196631F459EA}"/>
    <dgm:cxn modelId="{2C05EF8C-A2BF-4212-A599-67AC96ECAC40}" type="presOf" srcId="{9D41FE91-C1A6-49D5-9C60-4262B5FD8E1F}" destId="{ABF20695-8911-495E-A84D-BEEF191A63AC}" srcOrd="0" destOrd="0" presId="urn:microsoft.com/office/officeart/2018/5/layout/CenteredIconLabelDescriptionList"/>
    <dgm:cxn modelId="{80422D99-09AE-44BE-B6C7-4D1AE0CD9697}" type="presOf" srcId="{F2D0879B-31AF-43DB-909A-59F1269B7EDD}" destId="{AC409034-FB6C-407C-84E9-203B03E64313}" srcOrd="0" destOrd="0" presId="urn:microsoft.com/office/officeart/2018/5/layout/CenteredIconLabelDescriptionList"/>
    <dgm:cxn modelId="{B32D94B6-AC39-4979-91D2-3E416BC43E89}" type="presOf" srcId="{80A794D0-85BC-4AE7-A508-304053BDA808}" destId="{F4F17633-465C-4D70-B891-F34315857A59}" srcOrd="0" destOrd="0" presId="urn:microsoft.com/office/officeart/2018/5/layout/CenteredIconLabelDescriptionList"/>
    <dgm:cxn modelId="{A2A73FB7-04A2-40DA-BAF1-EA2551B42891}" srcId="{F2D0879B-31AF-43DB-909A-59F1269B7EDD}" destId="{DCF757EF-B7E6-4597-B228-112FFFF863C9}" srcOrd="1" destOrd="0" parTransId="{5CF9153A-8E1F-4237-978D-523CC27149EC}" sibTransId="{C3FE46C0-6B56-4589-AF8A-33E17B1FAE36}"/>
    <dgm:cxn modelId="{F69733CF-F35C-4729-9789-087C092B4A62}" srcId="{957B4A9E-FD34-4089-93A2-AFA702D3C8A1}" destId="{9D41FE91-C1A6-49D5-9C60-4262B5FD8E1F}" srcOrd="0" destOrd="0" parTransId="{36A33464-E466-43D9-9643-006DFE6AD2CC}" sibTransId="{1D0309AC-123A-486D-8D38-3FDDC416699D}"/>
    <dgm:cxn modelId="{6DBBA0DC-B6BB-4A5D-A53B-287A287083B1}" type="presOf" srcId="{80AA9FC7-8731-40E1-93F3-A1CF28027131}" destId="{F0B3FEBA-95D4-44F1-A292-DD7498C66CE2}" srcOrd="0" destOrd="0" presId="urn:microsoft.com/office/officeart/2018/5/layout/CenteredIconLabelDescriptionList"/>
    <dgm:cxn modelId="{C01F33E3-B187-46A8-9449-FFF4A1F7C6AB}" srcId="{DCF757EF-B7E6-4597-B228-112FFFF863C9}" destId="{8936B7CB-4A99-44FC-84CF-1635E972691F}" srcOrd="0" destOrd="0" parTransId="{94CDAD54-7500-4A86-88D7-1FE91B837B28}" sibTransId="{057495C5-C338-4AA7-B3F9-8EF9987A8E2C}"/>
    <dgm:cxn modelId="{774A04C8-1CFA-42CD-B00D-1707B0AC9CB6}" type="presParOf" srcId="{AC409034-FB6C-407C-84E9-203B03E64313}" destId="{C587CEE2-219C-44F9-8D07-CD9223AD14AA}" srcOrd="0" destOrd="0" presId="urn:microsoft.com/office/officeart/2018/5/layout/CenteredIconLabelDescriptionList"/>
    <dgm:cxn modelId="{1B96B3F5-0A93-4A24-B957-0DC97617EDED}" type="presParOf" srcId="{C587CEE2-219C-44F9-8D07-CD9223AD14AA}" destId="{CDF4029A-3087-46DA-A7D9-58DCB8151B48}" srcOrd="0" destOrd="0" presId="urn:microsoft.com/office/officeart/2018/5/layout/CenteredIconLabelDescriptionList"/>
    <dgm:cxn modelId="{E6060230-A6B8-445F-B7D8-D83A08BECF3C}" type="presParOf" srcId="{C587CEE2-219C-44F9-8D07-CD9223AD14AA}" destId="{3359A8B7-CF86-4F60-A3C1-FE3AA81CD236}" srcOrd="1" destOrd="0" presId="urn:microsoft.com/office/officeart/2018/5/layout/CenteredIconLabelDescriptionList"/>
    <dgm:cxn modelId="{9FA79A0B-85CF-468D-A3C0-D64A87A46FC3}" type="presParOf" srcId="{C587CEE2-219C-44F9-8D07-CD9223AD14AA}" destId="{E183E023-2163-4E9B-B4BC-1A025C6A90CD}" srcOrd="2" destOrd="0" presId="urn:microsoft.com/office/officeart/2018/5/layout/CenteredIconLabelDescriptionList"/>
    <dgm:cxn modelId="{23C4FAD9-98FD-48A4-97CB-8B3D46B2E8C2}" type="presParOf" srcId="{C587CEE2-219C-44F9-8D07-CD9223AD14AA}" destId="{D90A1901-DD60-4EAD-8CAA-25D69C12D2ED}" srcOrd="3" destOrd="0" presId="urn:microsoft.com/office/officeart/2018/5/layout/CenteredIconLabelDescriptionList"/>
    <dgm:cxn modelId="{662FEF6D-A710-4EE8-A8BF-3B2C1C401BDE}" type="presParOf" srcId="{C587CEE2-219C-44F9-8D07-CD9223AD14AA}" destId="{ABF20695-8911-495E-A84D-BEEF191A63AC}" srcOrd="4" destOrd="0" presId="urn:microsoft.com/office/officeart/2018/5/layout/CenteredIconLabelDescriptionList"/>
    <dgm:cxn modelId="{1CE7231C-B2CF-4660-AE34-C23F1F1DE1AF}" type="presParOf" srcId="{AC409034-FB6C-407C-84E9-203B03E64313}" destId="{848C3A08-8FB3-461D-9588-603FFC42C309}" srcOrd="1" destOrd="0" presId="urn:microsoft.com/office/officeart/2018/5/layout/CenteredIconLabelDescriptionList"/>
    <dgm:cxn modelId="{A4AE074B-E928-42AD-A4B5-2363DBCF70A6}" type="presParOf" srcId="{AC409034-FB6C-407C-84E9-203B03E64313}" destId="{C49B5A3E-6291-4B0F-AF19-BA383476E0FE}" srcOrd="2" destOrd="0" presId="urn:microsoft.com/office/officeart/2018/5/layout/CenteredIconLabelDescriptionList"/>
    <dgm:cxn modelId="{C70C6449-197B-4EBE-A431-11E187FF0E1D}" type="presParOf" srcId="{C49B5A3E-6291-4B0F-AF19-BA383476E0FE}" destId="{09F81CC9-08FA-4177-A821-83A91A7670B7}" srcOrd="0" destOrd="0" presId="urn:microsoft.com/office/officeart/2018/5/layout/CenteredIconLabelDescriptionList"/>
    <dgm:cxn modelId="{464000C4-C161-4C48-A255-BB0EB7D9017B}" type="presParOf" srcId="{C49B5A3E-6291-4B0F-AF19-BA383476E0FE}" destId="{F8A70E7E-849E-43D0-93CA-1B07C35BCE1B}" srcOrd="1" destOrd="0" presId="urn:microsoft.com/office/officeart/2018/5/layout/CenteredIconLabelDescriptionList"/>
    <dgm:cxn modelId="{ADE46FC4-AC5A-44AE-B58A-ECCA4DDA4C0C}" type="presParOf" srcId="{C49B5A3E-6291-4B0F-AF19-BA383476E0FE}" destId="{5BB33F46-DD36-4E7C-918F-889BDBE29527}" srcOrd="2" destOrd="0" presId="urn:microsoft.com/office/officeart/2018/5/layout/CenteredIconLabelDescriptionList"/>
    <dgm:cxn modelId="{6D4C1ABD-4210-4395-A34D-C7605CECF18D}" type="presParOf" srcId="{C49B5A3E-6291-4B0F-AF19-BA383476E0FE}" destId="{83DF9294-CE6A-4F0E-A5A5-CB26CB9B1ABE}" srcOrd="3" destOrd="0" presId="urn:microsoft.com/office/officeart/2018/5/layout/CenteredIconLabelDescriptionList"/>
    <dgm:cxn modelId="{BFE620A6-C57D-421B-9CE0-BF95A25E4696}" type="presParOf" srcId="{C49B5A3E-6291-4B0F-AF19-BA383476E0FE}" destId="{7EF1549D-AA6E-42B5-90D6-A580E31BC14B}" srcOrd="4" destOrd="0" presId="urn:microsoft.com/office/officeart/2018/5/layout/CenteredIconLabelDescriptionList"/>
    <dgm:cxn modelId="{9D381247-E8E5-472C-B19D-F6A5FE401624}" type="presParOf" srcId="{AC409034-FB6C-407C-84E9-203B03E64313}" destId="{D5D8B678-172F-4ACE-9E12-9668CB3C6208}" srcOrd="3" destOrd="0" presId="urn:microsoft.com/office/officeart/2018/5/layout/CenteredIconLabelDescriptionList"/>
    <dgm:cxn modelId="{F2FEC1C0-FF12-4359-BB0E-847C3EF4F48A}" type="presParOf" srcId="{AC409034-FB6C-407C-84E9-203B03E64313}" destId="{15FE0231-1FF6-41C4-87A8-342D2CFA11A2}" srcOrd="4" destOrd="0" presId="urn:microsoft.com/office/officeart/2018/5/layout/CenteredIconLabelDescriptionList"/>
    <dgm:cxn modelId="{814BB873-C39D-4AD2-8D7C-E57EF712F87C}" type="presParOf" srcId="{15FE0231-1FF6-41C4-87A8-342D2CFA11A2}" destId="{18786C09-5DB2-43A2-B4FD-58ECDB49BD24}" srcOrd="0" destOrd="0" presId="urn:microsoft.com/office/officeart/2018/5/layout/CenteredIconLabelDescriptionList"/>
    <dgm:cxn modelId="{78A9856F-1FC8-431C-BCEE-E6E55551B67C}" type="presParOf" srcId="{15FE0231-1FF6-41C4-87A8-342D2CFA11A2}" destId="{67B7F41A-B43E-4385-975B-8BF7491EE82C}" srcOrd="1" destOrd="0" presId="urn:microsoft.com/office/officeart/2018/5/layout/CenteredIconLabelDescriptionList"/>
    <dgm:cxn modelId="{08E5B7C2-53AC-4E6C-8BCA-667BB6AFBED6}" type="presParOf" srcId="{15FE0231-1FF6-41C4-87A8-342D2CFA11A2}" destId="{F0B3FEBA-95D4-44F1-A292-DD7498C66CE2}" srcOrd="2" destOrd="0" presId="urn:microsoft.com/office/officeart/2018/5/layout/CenteredIconLabelDescriptionList"/>
    <dgm:cxn modelId="{2C099B1C-815B-4484-8D66-5F74BAB63605}" type="presParOf" srcId="{15FE0231-1FF6-41C4-87A8-342D2CFA11A2}" destId="{31D6D57D-A3FA-4FFB-A054-1F26820953D3}" srcOrd="3" destOrd="0" presId="urn:microsoft.com/office/officeart/2018/5/layout/CenteredIconLabelDescriptionList"/>
    <dgm:cxn modelId="{5042EE00-E8D2-45D0-BD71-C27F4D66A11C}" type="presParOf" srcId="{15FE0231-1FF6-41C4-87A8-342D2CFA11A2}" destId="{F4F17633-465C-4D70-B891-F34315857A59}" srcOrd="4" destOrd="0" presId="urn:microsoft.com/office/officeart/2018/5/layout/CenteredIconLabelDescription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4CC62388-C562-48A2-BF97-EE0958518A24}" type="doc">
      <dgm:prSet loTypeId="urn:microsoft.com/office/officeart/2005/8/layout/hProcess9" loCatId="process" qsTypeId="urn:microsoft.com/office/officeart/2005/8/quickstyle/simple1" qsCatId="simple" csTypeId="urn:microsoft.com/office/officeart/2005/8/colors/colorful2" csCatId="colorful" phldr="1"/>
      <dgm:spPr/>
      <dgm:t>
        <a:bodyPr/>
        <a:lstStyle/>
        <a:p>
          <a:endParaRPr lang="en-US"/>
        </a:p>
      </dgm:t>
    </dgm:pt>
    <dgm:pt modelId="{74918308-7B57-4739-9888-E328F944BEB8}">
      <dgm:prSet phldrT="[Text]"/>
      <dgm:spPr/>
      <dgm:t>
        <a:bodyPr/>
        <a:lstStyle/>
        <a:p>
          <a:r>
            <a:rPr lang="en-US" dirty="0"/>
            <a:t>Feature selection</a:t>
          </a:r>
        </a:p>
      </dgm:t>
    </dgm:pt>
    <dgm:pt modelId="{AF387E1B-639A-49F5-9B6A-C9586DA2C7F5}" type="parTrans" cxnId="{6A569E82-19E3-437A-A14B-79787C8B170B}">
      <dgm:prSet/>
      <dgm:spPr/>
      <dgm:t>
        <a:bodyPr/>
        <a:lstStyle/>
        <a:p>
          <a:endParaRPr lang="en-US"/>
        </a:p>
      </dgm:t>
    </dgm:pt>
    <dgm:pt modelId="{84CB68BB-2696-41DC-B382-A98F89574EE6}" type="sibTrans" cxnId="{6A569E82-19E3-437A-A14B-79787C8B170B}">
      <dgm:prSet/>
      <dgm:spPr/>
      <dgm:t>
        <a:bodyPr/>
        <a:lstStyle/>
        <a:p>
          <a:endParaRPr lang="en-US"/>
        </a:p>
      </dgm:t>
    </dgm:pt>
    <dgm:pt modelId="{2E0D06A8-21C3-4EDB-A5AC-079DC0053C90}">
      <dgm:prSet phldrT="[Text]"/>
      <dgm:spPr/>
      <dgm:t>
        <a:bodyPr/>
        <a:lstStyle/>
        <a:p>
          <a:r>
            <a:rPr lang="en-US" dirty="0"/>
            <a:t>Oversampling</a:t>
          </a:r>
        </a:p>
      </dgm:t>
    </dgm:pt>
    <dgm:pt modelId="{C8AD3588-B459-44FE-8E29-20FDA56E0214}" type="parTrans" cxnId="{C0BAD405-17B1-45FB-8633-02C83AE85775}">
      <dgm:prSet/>
      <dgm:spPr/>
      <dgm:t>
        <a:bodyPr/>
        <a:lstStyle/>
        <a:p>
          <a:endParaRPr lang="en-US"/>
        </a:p>
      </dgm:t>
    </dgm:pt>
    <dgm:pt modelId="{98FA7CD2-DEA1-43DE-B58F-1D4336347448}" type="sibTrans" cxnId="{C0BAD405-17B1-45FB-8633-02C83AE85775}">
      <dgm:prSet/>
      <dgm:spPr/>
      <dgm:t>
        <a:bodyPr/>
        <a:lstStyle/>
        <a:p>
          <a:endParaRPr lang="en-US"/>
        </a:p>
      </dgm:t>
    </dgm:pt>
    <dgm:pt modelId="{AA2F0AFF-D327-4485-8A83-53A845191EE2}">
      <dgm:prSet phldrT="[Text]"/>
      <dgm:spPr/>
      <dgm:t>
        <a:bodyPr/>
        <a:lstStyle/>
        <a:p>
          <a:r>
            <a:rPr lang="en-US" dirty="0"/>
            <a:t>Models training</a:t>
          </a:r>
        </a:p>
      </dgm:t>
    </dgm:pt>
    <dgm:pt modelId="{1573D81B-8984-44FA-80C9-52B0EFDEBBFC}" type="parTrans" cxnId="{15A91FFF-598B-4B0D-9885-C9581E523CB8}">
      <dgm:prSet/>
      <dgm:spPr/>
      <dgm:t>
        <a:bodyPr/>
        <a:lstStyle/>
        <a:p>
          <a:endParaRPr lang="en-US"/>
        </a:p>
      </dgm:t>
    </dgm:pt>
    <dgm:pt modelId="{B59F0DA2-AE5C-4461-A1AC-359A2E704347}" type="sibTrans" cxnId="{15A91FFF-598B-4B0D-9885-C9581E523CB8}">
      <dgm:prSet/>
      <dgm:spPr/>
      <dgm:t>
        <a:bodyPr/>
        <a:lstStyle/>
        <a:p>
          <a:endParaRPr lang="en-US"/>
        </a:p>
      </dgm:t>
    </dgm:pt>
    <dgm:pt modelId="{7644FD59-559A-42BF-BCD9-357945C75451}">
      <dgm:prSet phldrT="[Text]"/>
      <dgm:spPr/>
      <dgm:t>
        <a:bodyPr/>
        <a:lstStyle/>
        <a:p>
          <a:r>
            <a:rPr lang="en-US" dirty="0"/>
            <a:t>Feature ranking</a:t>
          </a:r>
        </a:p>
      </dgm:t>
    </dgm:pt>
    <dgm:pt modelId="{D27238D7-B648-4F0B-8D33-30A36E3DA5A6}" type="parTrans" cxnId="{3C75623B-A4F3-4EED-93BB-F2EDEC594FDC}">
      <dgm:prSet/>
      <dgm:spPr/>
      <dgm:t>
        <a:bodyPr/>
        <a:lstStyle/>
        <a:p>
          <a:endParaRPr lang="en-US"/>
        </a:p>
      </dgm:t>
    </dgm:pt>
    <dgm:pt modelId="{B0CC9CE2-9448-4523-A729-BFDF2D1D1CF8}" type="sibTrans" cxnId="{3C75623B-A4F3-4EED-93BB-F2EDEC594FDC}">
      <dgm:prSet/>
      <dgm:spPr/>
      <dgm:t>
        <a:bodyPr/>
        <a:lstStyle/>
        <a:p>
          <a:endParaRPr lang="en-US"/>
        </a:p>
      </dgm:t>
    </dgm:pt>
    <dgm:pt modelId="{3F3D625F-C50F-4116-BFE3-3567FA9AAAD8}">
      <dgm:prSet phldrT="[Text]"/>
      <dgm:spPr/>
      <dgm:t>
        <a:bodyPr/>
        <a:lstStyle/>
        <a:p>
          <a:r>
            <a:rPr lang="en-US" dirty="0"/>
            <a:t>Feature elimination</a:t>
          </a:r>
        </a:p>
      </dgm:t>
    </dgm:pt>
    <dgm:pt modelId="{786E4C86-0B08-4194-8D88-40DBA83402BB}" type="parTrans" cxnId="{27DFE3D3-711E-421A-A7FC-DE7A831FBCDD}">
      <dgm:prSet/>
      <dgm:spPr/>
      <dgm:t>
        <a:bodyPr/>
        <a:lstStyle/>
        <a:p>
          <a:endParaRPr lang="en-US"/>
        </a:p>
      </dgm:t>
    </dgm:pt>
    <dgm:pt modelId="{4480B638-FA0C-4D2F-A218-F85825430182}" type="sibTrans" cxnId="{27DFE3D3-711E-421A-A7FC-DE7A831FBCDD}">
      <dgm:prSet/>
      <dgm:spPr/>
      <dgm:t>
        <a:bodyPr/>
        <a:lstStyle/>
        <a:p>
          <a:endParaRPr lang="en-US"/>
        </a:p>
      </dgm:t>
    </dgm:pt>
    <dgm:pt modelId="{DB6B4AFA-E2B5-48F8-AD9F-8989A1B57287}">
      <dgm:prSet phldrT="[Text]"/>
      <dgm:spPr/>
      <dgm:t>
        <a:bodyPr/>
        <a:lstStyle/>
        <a:p>
          <a:r>
            <a:rPr lang="en-US" dirty="0"/>
            <a:t>SMOTE</a:t>
          </a:r>
        </a:p>
      </dgm:t>
    </dgm:pt>
    <dgm:pt modelId="{CD260CF6-BDE6-485B-B367-976C0E00534B}" type="parTrans" cxnId="{9DB14EA9-CC49-47A1-AFC2-A37F49D14C80}">
      <dgm:prSet/>
      <dgm:spPr/>
      <dgm:t>
        <a:bodyPr/>
        <a:lstStyle/>
        <a:p>
          <a:endParaRPr lang="en-US"/>
        </a:p>
      </dgm:t>
    </dgm:pt>
    <dgm:pt modelId="{E3A06DF3-3A86-4152-80B0-DB4720E61899}" type="sibTrans" cxnId="{9DB14EA9-CC49-47A1-AFC2-A37F49D14C80}">
      <dgm:prSet/>
      <dgm:spPr/>
      <dgm:t>
        <a:bodyPr/>
        <a:lstStyle/>
        <a:p>
          <a:endParaRPr lang="en-US"/>
        </a:p>
      </dgm:t>
    </dgm:pt>
    <dgm:pt modelId="{6323E689-4224-465F-8AD8-846ADA25CD85}">
      <dgm:prSet phldrT="[Text]"/>
      <dgm:spPr/>
      <dgm:t>
        <a:bodyPr/>
        <a:lstStyle/>
        <a:p>
          <a:r>
            <a:rPr lang="en-US" dirty="0"/>
            <a:t>10 fold cross validation</a:t>
          </a:r>
        </a:p>
      </dgm:t>
    </dgm:pt>
    <dgm:pt modelId="{A1C94CB2-9C85-44B0-963C-6A7C355B8003}" type="parTrans" cxnId="{57DB16D0-A638-4736-BF20-18D51E544CE3}">
      <dgm:prSet/>
      <dgm:spPr/>
      <dgm:t>
        <a:bodyPr/>
        <a:lstStyle/>
        <a:p>
          <a:endParaRPr lang="en-US"/>
        </a:p>
      </dgm:t>
    </dgm:pt>
    <dgm:pt modelId="{E5DBF996-447C-4513-801E-C0FA12A6ABE8}" type="sibTrans" cxnId="{57DB16D0-A638-4736-BF20-18D51E544CE3}">
      <dgm:prSet/>
      <dgm:spPr/>
      <dgm:t>
        <a:bodyPr/>
        <a:lstStyle/>
        <a:p>
          <a:endParaRPr lang="en-US"/>
        </a:p>
      </dgm:t>
    </dgm:pt>
    <dgm:pt modelId="{316C38BD-F990-4544-84C7-90A7FBF6D213}">
      <dgm:prSet phldrT="[Text]"/>
      <dgm:spPr/>
      <dgm:t>
        <a:bodyPr/>
        <a:lstStyle/>
        <a:p>
          <a:r>
            <a:rPr lang="en-US" dirty="0"/>
            <a:t>Models ranking</a:t>
          </a:r>
        </a:p>
      </dgm:t>
    </dgm:pt>
    <dgm:pt modelId="{473731BB-6504-482A-BDDE-C64B5654321C}" type="parTrans" cxnId="{C3E70A0B-5A59-4DD6-A2A9-A5640805BBAA}">
      <dgm:prSet/>
      <dgm:spPr/>
      <dgm:t>
        <a:bodyPr/>
        <a:lstStyle/>
        <a:p>
          <a:endParaRPr lang="en-US"/>
        </a:p>
      </dgm:t>
    </dgm:pt>
    <dgm:pt modelId="{7326D9DA-DBBD-4CB2-85A8-0F31381BC3C0}" type="sibTrans" cxnId="{C3E70A0B-5A59-4DD6-A2A9-A5640805BBAA}">
      <dgm:prSet/>
      <dgm:spPr/>
      <dgm:t>
        <a:bodyPr/>
        <a:lstStyle/>
        <a:p>
          <a:endParaRPr lang="en-US"/>
        </a:p>
      </dgm:t>
    </dgm:pt>
    <dgm:pt modelId="{8DB08075-37DB-46F2-A10A-00200CF0F73A}" type="pres">
      <dgm:prSet presAssocID="{4CC62388-C562-48A2-BF97-EE0958518A24}" presName="CompostProcess" presStyleCnt="0">
        <dgm:presLayoutVars>
          <dgm:dir/>
          <dgm:resizeHandles val="exact"/>
        </dgm:presLayoutVars>
      </dgm:prSet>
      <dgm:spPr/>
    </dgm:pt>
    <dgm:pt modelId="{998F5A13-DEA8-4632-8506-2E1B38241833}" type="pres">
      <dgm:prSet presAssocID="{4CC62388-C562-48A2-BF97-EE0958518A24}" presName="arrow" presStyleLbl="bgShp" presStyleIdx="0" presStyleCnt="1"/>
      <dgm:spPr/>
    </dgm:pt>
    <dgm:pt modelId="{E1991845-DA4C-40C9-96E6-ADD7597BCA83}" type="pres">
      <dgm:prSet presAssocID="{4CC62388-C562-48A2-BF97-EE0958518A24}" presName="linearProcess" presStyleCnt="0"/>
      <dgm:spPr/>
    </dgm:pt>
    <dgm:pt modelId="{1131018C-9E93-4BA2-9700-20E5AC735485}" type="pres">
      <dgm:prSet presAssocID="{74918308-7B57-4739-9888-E328F944BEB8}" presName="textNode" presStyleLbl="node1" presStyleIdx="0" presStyleCnt="4">
        <dgm:presLayoutVars>
          <dgm:bulletEnabled val="1"/>
        </dgm:presLayoutVars>
      </dgm:prSet>
      <dgm:spPr/>
    </dgm:pt>
    <dgm:pt modelId="{44E7BBBD-D0B7-4D1A-A286-570634AC37D2}" type="pres">
      <dgm:prSet presAssocID="{84CB68BB-2696-41DC-B382-A98F89574EE6}" presName="sibTrans" presStyleCnt="0"/>
      <dgm:spPr/>
    </dgm:pt>
    <dgm:pt modelId="{41E882E1-016D-4C88-A20F-D75F7D80B870}" type="pres">
      <dgm:prSet presAssocID="{2E0D06A8-21C3-4EDB-A5AC-079DC0053C90}" presName="textNode" presStyleLbl="node1" presStyleIdx="1" presStyleCnt="4">
        <dgm:presLayoutVars>
          <dgm:bulletEnabled val="1"/>
        </dgm:presLayoutVars>
      </dgm:prSet>
      <dgm:spPr/>
    </dgm:pt>
    <dgm:pt modelId="{E099D3A4-F8ED-4BD9-97E0-6ADC6C8F2042}" type="pres">
      <dgm:prSet presAssocID="{98FA7CD2-DEA1-43DE-B58F-1D4336347448}" presName="sibTrans" presStyleCnt="0"/>
      <dgm:spPr/>
    </dgm:pt>
    <dgm:pt modelId="{D0F8CB7C-21EB-48B3-81A3-9429490C42FF}" type="pres">
      <dgm:prSet presAssocID="{AA2F0AFF-D327-4485-8A83-53A845191EE2}" presName="textNode" presStyleLbl="node1" presStyleIdx="2" presStyleCnt="4">
        <dgm:presLayoutVars>
          <dgm:bulletEnabled val="1"/>
        </dgm:presLayoutVars>
      </dgm:prSet>
      <dgm:spPr/>
    </dgm:pt>
    <dgm:pt modelId="{01EB77BD-9EA1-405C-8298-CF9600F9D3C0}" type="pres">
      <dgm:prSet presAssocID="{B59F0DA2-AE5C-4461-A1AC-359A2E704347}" presName="sibTrans" presStyleCnt="0"/>
      <dgm:spPr/>
    </dgm:pt>
    <dgm:pt modelId="{A3ED1FCF-E1B8-4855-9AA4-D67F126DFB31}" type="pres">
      <dgm:prSet presAssocID="{316C38BD-F990-4544-84C7-90A7FBF6D213}" presName="textNode" presStyleLbl="node1" presStyleIdx="3" presStyleCnt="4">
        <dgm:presLayoutVars>
          <dgm:bulletEnabled val="1"/>
        </dgm:presLayoutVars>
      </dgm:prSet>
      <dgm:spPr/>
    </dgm:pt>
  </dgm:ptLst>
  <dgm:cxnLst>
    <dgm:cxn modelId="{C0BAD405-17B1-45FB-8633-02C83AE85775}" srcId="{4CC62388-C562-48A2-BF97-EE0958518A24}" destId="{2E0D06A8-21C3-4EDB-A5AC-079DC0053C90}" srcOrd="1" destOrd="0" parTransId="{C8AD3588-B459-44FE-8E29-20FDA56E0214}" sibTransId="{98FA7CD2-DEA1-43DE-B58F-1D4336347448}"/>
    <dgm:cxn modelId="{C3E70A0B-5A59-4DD6-A2A9-A5640805BBAA}" srcId="{4CC62388-C562-48A2-BF97-EE0958518A24}" destId="{316C38BD-F990-4544-84C7-90A7FBF6D213}" srcOrd="3" destOrd="0" parTransId="{473731BB-6504-482A-BDDE-C64B5654321C}" sibTransId="{7326D9DA-DBBD-4CB2-85A8-0F31381BC3C0}"/>
    <dgm:cxn modelId="{F1CCA815-F289-454F-B199-46BAF334F843}" type="presOf" srcId="{74918308-7B57-4739-9888-E328F944BEB8}" destId="{1131018C-9E93-4BA2-9700-20E5AC735485}" srcOrd="0" destOrd="0" presId="urn:microsoft.com/office/officeart/2005/8/layout/hProcess9"/>
    <dgm:cxn modelId="{01F3ED1F-4D1F-456B-8678-45EC0CA0BDE3}" type="presOf" srcId="{2E0D06A8-21C3-4EDB-A5AC-079DC0053C90}" destId="{41E882E1-016D-4C88-A20F-D75F7D80B870}" srcOrd="0" destOrd="0" presId="urn:microsoft.com/office/officeart/2005/8/layout/hProcess9"/>
    <dgm:cxn modelId="{3C75623B-A4F3-4EED-93BB-F2EDEC594FDC}" srcId="{74918308-7B57-4739-9888-E328F944BEB8}" destId="{7644FD59-559A-42BF-BCD9-357945C75451}" srcOrd="0" destOrd="0" parTransId="{D27238D7-B648-4F0B-8D33-30A36E3DA5A6}" sibTransId="{B0CC9CE2-9448-4523-A729-BFDF2D1D1CF8}"/>
    <dgm:cxn modelId="{7ACDDE3F-26F8-4C09-B5EB-B8A84FF6FFBE}" type="presOf" srcId="{DB6B4AFA-E2B5-48F8-AD9F-8989A1B57287}" destId="{41E882E1-016D-4C88-A20F-D75F7D80B870}" srcOrd="0" destOrd="1" presId="urn:microsoft.com/office/officeart/2005/8/layout/hProcess9"/>
    <dgm:cxn modelId="{91F75060-C282-4FDB-9855-486CF14975DA}" type="presOf" srcId="{3F3D625F-C50F-4116-BFE3-3567FA9AAAD8}" destId="{1131018C-9E93-4BA2-9700-20E5AC735485}" srcOrd="0" destOrd="2" presId="urn:microsoft.com/office/officeart/2005/8/layout/hProcess9"/>
    <dgm:cxn modelId="{CC061843-D537-41BB-A8C8-978DA41D673E}" type="presOf" srcId="{6323E689-4224-465F-8AD8-846ADA25CD85}" destId="{D0F8CB7C-21EB-48B3-81A3-9429490C42FF}" srcOrd="0" destOrd="1" presId="urn:microsoft.com/office/officeart/2005/8/layout/hProcess9"/>
    <dgm:cxn modelId="{D29B0E51-0E97-4A7E-B5BB-CDF288332531}" type="presOf" srcId="{316C38BD-F990-4544-84C7-90A7FBF6D213}" destId="{A3ED1FCF-E1B8-4855-9AA4-D67F126DFB31}" srcOrd="0" destOrd="0" presId="urn:microsoft.com/office/officeart/2005/8/layout/hProcess9"/>
    <dgm:cxn modelId="{75B8E156-5866-48BE-BE1B-1BFEFDEEFB98}" type="presOf" srcId="{7644FD59-559A-42BF-BCD9-357945C75451}" destId="{1131018C-9E93-4BA2-9700-20E5AC735485}" srcOrd="0" destOrd="1" presId="urn:microsoft.com/office/officeart/2005/8/layout/hProcess9"/>
    <dgm:cxn modelId="{6A569E82-19E3-437A-A14B-79787C8B170B}" srcId="{4CC62388-C562-48A2-BF97-EE0958518A24}" destId="{74918308-7B57-4739-9888-E328F944BEB8}" srcOrd="0" destOrd="0" parTransId="{AF387E1B-639A-49F5-9B6A-C9586DA2C7F5}" sibTransId="{84CB68BB-2696-41DC-B382-A98F89574EE6}"/>
    <dgm:cxn modelId="{9DB14EA9-CC49-47A1-AFC2-A37F49D14C80}" srcId="{2E0D06A8-21C3-4EDB-A5AC-079DC0053C90}" destId="{DB6B4AFA-E2B5-48F8-AD9F-8989A1B57287}" srcOrd="0" destOrd="0" parTransId="{CD260CF6-BDE6-485B-B367-976C0E00534B}" sibTransId="{E3A06DF3-3A86-4152-80B0-DB4720E61899}"/>
    <dgm:cxn modelId="{3D1692BD-679E-4BB8-AD3B-11A0D9C9DDB5}" type="presOf" srcId="{4CC62388-C562-48A2-BF97-EE0958518A24}" destId="{8DB08075-37DB-46F2-A10A-00200CF0F73A}" srcOrd="0" destOrd="0" presId="urn:microsoft.com/office/officeart/2005/8/layout/hProcess9"/>
    <dgm:cxn modelId="{57DB16D0-A638-4736-BF20-18D51E544CE3}" srcId="{AA2F0AFF-D327-4485-8A83-53A845191EE2}" destId="{6323E689-4224-465F-8AD8-846ADA25CD85}" srcOrd="0" destOrd="0" parTransId="{A1C94CB2-9C85-44B0-963C-6A7C355B8003}" sibTransId="{E5DBF996-447C-4513-801E-C0FA12A6ABE8}"/>
    <dgm:cxn modelId="{27DFE3D3-711E-421A-A7FC-DE7A831FBCDD}" srcId="{74918308-7B57-4739-9888-E328F944BEB8}" destId="{3F3D625F-C50F-4116-BFE3-3567FA9AAAD8}" srcOrd="1" destOrd="0" parTransId="{786E4C86-0B08-4194-8D88-40DBA83402BB}" sibTransId="{4480B638-FA0C-4D2F-A218-F85825430182}"/>
    <dgm:cxn modelId="{F1868DDE-1923-410F-A50A-6EDAC1122AD6}" type="presOf" srcId="{AA2F0AFF-D327-4485-8A83-53A845191EE2}" destId="{D0F8CB7C-21EB-48B3-81A3-9429490C42FF}" srcOrd="0" destOrd="0" presId="urn:microsoft.com/office/officeart/2005/8/layout/hProcess9"/>
    <dgm:cxn modelId="{15A91FFF-598B-4B0D-9885-C9581E523CB8}" srcId="{4CC62388-C562-48A2-BF97-EE0958518A24}" destId="{AA2F0AFF-D327-4485-8A83-53A845191EE2}" srcOrd="2" destOrd="0" parTransId="{1573D81B-8984-44FA-80C9-52B0EFDEBBFC}" sibTransId="{B59F0DA2-AE5C-4461-A1AC-359A2E704347}"/>
    <dgm:cxn modelId="{F373CF6B-230F-4965-938E-789D5B4E40C7}" type="presParOf" srcId="{8DB08075-37DB-46F2-A10A-00200CF0F73A}" destId="{998F5A13-DEA8-4632-8506-2E1B38241833}" srcOrd="0" destOrd="0" presId="urn:microsoft.com/office/officeart/2005/8/layout/hProcess9"/>
    <dgm:cxn modelId="{133EFA79-1E47-4FDF-8FF9-9DDDAEF3F53D}" type="presParOf" srcId="{8DB08075-37DB-46F2-A10A-00200CF0F73A}" destId="{E1991845-DA4C-40C9-96E6-ADD7597BCA83}" srcOrd="1" destOrd="0" presId="urn:microsoft.com/office/officeart/2005/8/layout/hProcess9"/>
    <dgm:cxn modelId="{5028560C-DEAC-442B-98A2-034165486EA9}" type="presParOf" srcId="{E1991845-DA4C-40C9-96E6-ADD7597BCA83}" destId="{1131018C-9E93-4BA2-9700-20E5AC735485}" srcOrd="0" destOrd="0" presId="urn:microsoft.com/office/officeart/2005/8/layout/hProcess9"/>
    <dgm:cxn modelId="{064F4AC1-87B3-4DDA-8D60-6D2B34548FE6}" type="presParOf" srcId="{E1991845-DA4C-40C9-96E6-ADD7597BCA83}" destId="{44E7BBBD-D0B7-4D1A-A286-570634AC37D2}" srcOrd="1" destOrd="0" presId="urn:microsoft.com/office/officeart/2005/8/layout/hProcess9"/>
    <dgm:cxn modelId="{24229FE6-AD51-48D7-8056-282E222F8B5A}" type="presParOf" srcId="{E1991845-DA4C-40C9-96E6-ADD7597BCA83}" destId="{41E882E1-016D-4C88-A20F-D75F7D80B870}" srcOrd="2" destOrd="0" presId="urn:microsoft.com/office/officeart/2005/8/layout/hProcess9"/>
    <dgm:cxn modelId="{81A06DC0-6E73-4B90-ABB9-EEDFE4456041}" type="presParOf" srcId="{E1991845-DA4C-40C9-96E6-ADD7597BCA83}" destId="{E099D3A4-F8ED-4BD9-97E0-6ADC6C8F2042}" srcOrd="3" destOrd="0" presId="urn:microsoft.com/office/officeart/2005/8/layout/hProcess9"/>
    <dgm:cxn modelId="{F7C39A38-5478-438D-A2F8-839F461C6875}" type="presParOf" srcId="{E1991845-DA4C-40C9-96E6-ADD7597BCA83}" destId="{D0F8CB7C-21EB-48B3-81A3-9429490C42FF}" srcOrd="4" destOrd="0" presId="urn:microsoft.com/office/officeart/2005/8/layout/hProcess9"/>
    <dgm:cxn modelId="{897939DC-24ED-4801-ACE2-EE27010D3CAC}" type="presParOf" srcId="{E1991845-DA4C-40C9-96E6-ADD7597BCA83}" destId="{01EB77BD-9EA1-405C-8298-CF9600F9D3C0}" srcOrd="5" destOrd="0" presId="urn:microsoft.com/office/officeart/2005/8/layout/hProcess9"/>
    <dgm:cxn modelId="{9860844E-F892-4AE5-9ACD-4AB30192E499}" type="presParOf" srcId="{E1991845-DA4C-40C9-96E6-ADD7597BCA83}" destId="{A3ED1FCF-E1B8-4855-9AA4-D67F126DFB31}" srcOrd="6"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98198E00-493F-409B-B985-105D473A3A1C}" type="doc">
      <dgm:prSet loTypeId="urn:microsoft.com/office/officeart/2018/2/layout/IconLabelDescriptionList" loCatId="icon" qsTypeId="urn:microsoft.com/office/officeart/2005/8/quickstyle/simple1" qsCatId="simple" csTypeId="urn:microsoft.com/office/officeart/2018/5/colors/Iconchunking_neutralbg_colorful1" csCatId="colorful" phldr="1"/>
      <dgm:spPr/>
      <dgm:t>
        <a:bodyPr/>
        <a:lstStyle/>
        <a:p>
          <a:endParaRPr lang="en-US"/>
        </a:p>
      </dgm:t>
    </dgm:pt>
    <dgm:pt modelId="{B0FD7667-A40B-4501-924E-B46F7F48A98C}">
      <dgm:prSet phldrT="[Text]"/>
      <dgm:spPr/>
      <dgm:t>
        <a:bodyPr/>
        <a:lstStyle/>
        <a:p>
          <a:pPr>
            <a:lnSpc>
              <a:spcPct val="100000"/>
            </a:lnSpc>
            <a:defRPr b="1"/>
          </a:pPr>
          <a:r>
            <a:rPr lang="en-US">
              <a:solidFill>
                <a:schemeClr val="bg1"/>
              </a:solidFill>
            </a:rPr>
            <a:t>EXERCISE ASSESSMENT</a:t>
          </a:r>
        </a:p>
      </dgm:t>
    </dgm:pt>
    <dgm:pt modelId="{8E13A1D8-7FF1-4C53-A1F1-EB87C12D39FB}" type="parTrans" cxnId="{9EBD858B-2DE4-4395-B673-DFFE121AC003}">
      <dgm:prSet/>
      <dgm:spPr/>
      <dgm:t>
        <a:bodyPr/>
        <a:lstStyle/>
        <a:p>
          <a:endParaRPr lang="en-US">
            <a:solidFill>
              <a:schemeClr val="bg1"/>
            </a:solidFill>
          </a:endParaRPr>
        </a:p>
      </dgm:t>
    </dgm:pt>
    <dgm:pt modelId="{FEC06B30-BD00-47DE-865A-E134240C1E35}" type="sibTrans" cxnId="{9EBD858B-2DE4-4395-B673-DFFE121AC003}">
      <dgm:prSet/>
      <dgm:spPr/>
      <dgm:t>
        <a:bodyPr/>
        <a:lstStyle/>
        <a:p>
          <a:endParaRPr lang="en-US">
            <a:solidFill>
              <a:schemeClr val="bg1"/>
            </a:solidFill>
          </a:endParaRPr>
        </a:p>
      </dgm:t>
    </dgm:pt>
    <dgm:pt modelId="{19A3544E-D9FA-4540-9024-D7563BB271E7}">
      <dgm:prSet/>
      <dgm:spPr/>
      <dgm:t>
        <a:bodyPr/>
        <a:lstStyle/>
        <a:p>
          <a:pPr>
            <a:lnSpc>
              <a:spcPct val="100000"/>
            </a:lnSpc>
          </a:pPr>
          <a:r>
            <a:rPr lang="en-US">
              <a:solidFill>
                <a:schemeClr val="bg1"/>
              </a:solidFill>
            </a:rPr>
            <a:t>The model will help establish if the patient is performing an exercise correctly, if the exercise is well tolerated and challenging enough</a:t>
          </a:r>
        </a:p>
      </dgm:t>
    </dgm:pt>
    <dgm:pt modelId="{C54A3E15-3088-4F02-818D-0FBA67739F47}" type="parTrans" cxnId="{91BE7770-5437-4FE3-927B-49D47D3687B3}">
      <dgm:prSet/>
      <dgm:spPr/>
      <dgm:t>
        <a:bodyPr/>
        <a:lstStyle/>
        <a:p>
          <a:endParaRPr lang="en-US">
            <a:solidFill>
              <a:schemeClr val="bg1"/>
            </a:solidFill>
          </a:endParaRPr>
        </a:p>
      </dgm:t>
    </dgm:pt>
    <dgm:pt modelId="{6B931388-2C0E-4E5D-B450-3BA9C98EAE79}" type="sibTrans" cxnId="{91BE7770-5437-4FE3-927B-49D47D3687B3}">
      <dgm:prSet/>
      <dgm:spPr/>
      <dgm:t>
        <a:bodyPr/>
        <a:lstStyle/>
        <a:p>
          <a:endParaRPr lang="en-US">
            <a:solidFill>
              <a:schemeClr val="bg1"/>
            </a:solidFill>
          </a:endParaRPr>
        </a:p>
      </dgm:t>
    </dgm:pt>
    <dgm:pt modelId="{BBCC59DF-A05D-4A05-8718-21A0AD18CF82}">
      <dgm:prSet/>
      <dgm:spPr/>
      <dgm:t>
        <a:bodyPr/>
        <a:lstStyle/>
        <a:p>
          <a:pPr>
            <a:lnSpc>
              <a:spcPct val="100000"/>
            </a:lnSpc>
            <a:defRPr b="1"/>
          </a:pPr>
          <a:r>
            <a:rPr lang="en-US">
              <a:solidFill>
                <a:schemeClr val="bg1"/>
              </a:solidFill>
            </a:rPr>
            <a:t>EXERCISE PROGRESSIONS</a:t>
          </a:r>
        </a:p>
      </dgm:t>
    </dgm:pt>
    <dgm:pt modelId="{7BB2EEAB-26C3-4821-AFFB-042543A16C58}" type="parTrans" cxnId="{A72D80BE-57E6-4BF6-B12D-C3486538E706}">
      <dgm:prSet/>
      <dgm:spPr/>
      <dgm:t>
        <a:bodyPr/>
        <a:lstStyle/>
        <a:p>
          <a:endParaRPr lang="en-US">
            <a:solidFill>
              <a:schemeClr val="bg1"/>
            </a:solidFill>
          </a:endParaRPr>
        </a:p>
      </dgm:t>
    </dgm:pt>
    <dgm:pt modelId="{0B6EC1D6-2441-4242-81C3-49B796688FFF}" type="sibTrans" cxnId="{A72D80BE-57E6-4BF6-B12D-C3486538E706}">
      <dgm:prSet/>
      <dgm:spPr/>
      <dgm:t>
        <a:bodyPr/>
        <a:lstStyle/>
        <a:p>
          <a:endParaRPr lang="en-US">
            <a:solidFill>
              <a:schemeClr val="bg1"/>
            </a:solidFill>
          </a:endParaRPr>
        </a:p>
      </dgm:t>
    </dgm:pt>
    <dgm:pt modelId="{D1A9478A-9DBD-485A-85CD-C257E42C36CE}">
      <dgm:prSet/>
      <dgm:spPr/>
      <dgm:t>
        <a:bodyPr/>
        <a:lstStyle/>
        <a:p>
          <a:pPr>
            <a:lnSpc>
              <a:spcPct val="100000"/>
            </a:lnSpc>
          </a:pPr>
          <a:r>
            <a:rPr lang="en-US">
              <a:solidFill>
                <a:schemeClr val="bg1"/>
              </a:solidFill>
            </a:rPr>
            <a:t>The model will help establish when to progress the exercise (same exercise / higher level e.g. faster; more difficult exercise in the same category etc.) or when to replace an exercise</a:t>
          </a:r>
        </a:p>
      </dgm:t>
    </dgm:pt>
    <dgm:pt modelId="{EC6E01F6-8A69-4215-84A0-7130F1AFF664}" type="parTrans" cxnId="{B64BFEC4-E626-44FD-AD79-E7DF7107B4B5}">
      <dgm:prSet/>
      <dgm:spPr/>
      <dgm:t>
        <a:bodyPr/>
        <a:lstStyle/>
        <a:p>
          <a:endParaRPr lang="en-US">
            <a:solidFill>
              <a:schemeClr val="bg1"/>
            </a:solidFill>
          </a:endParaRPr>
        </a:p>
      </dgm:t>
    </dgm:pt>
    <dgm:pt modelId="{85E4D9A1-7CE6-4A22-8B87-944A652AF0AA}" type="sibTrans" cxnId="{B64BFEC4-E626-44FD-AD79-E7DF7107B4B5}">
      <dgm:prSet/>
      <dgm:spPr/>
      <dgm:t>
        <a:bodyPr/>
        <a:lstStyle/>
        <a:p>
          <a:endParaRPr lang="en-US">
            <a:solidFill>
              <a:schemeClr val="bg1"/>
            </a:solidFill>
          </a:endParaRPr>
        </a:p>
      </dgm:t>
    </dgm:pt>
    <dgm:pt modelId="{14E96343-BAC5-458F-84DD-9F5C3443D6BA}">
      <dgm:prSet/>
      <dgm:spPr/>
      <dgm:t>
        <a:bodyPr/>
        <a:lstStyle/>
        <a:p>
          <a:pPr>
            <a:lnSpc>
              <a:spcPct val="100000"/>
            </a:lnSpc>
            <a:defRPr b="1"/>
          </a:pPr>
          <a:r>
            <a:rPr lang="en-US">
              <a:solidFill>
                <a:schemeClr val="bg1"/>
              </a:solidFill>
            </a:rPr>
            <a:t>PATIENT MONITORING</a:t>
          </a:r>
        </a:p>
      </dgm:t>
    </dgm:pt>
    <dgm:pt modelId="{D3A25D18-DDC8-4E5D-A9A9-A5D0E6EF8275}" type="parTrans" cxnId="{D804A6D9-BF83-4C83-9776-6AC5578265D2}">
      <dgm:prSet/>
      <dgm:spPr/>
      <dgm:t>
        <a:bodyPr/>
        <a:lstStyle/>
        <a:p>
          <a:endParaRPr lang="en-US">
            <a:solidFill>
              <a:schemeClr val="bg1"/>
            </a:solidFill>
          </a:endParaRPr>
        </a:p>
      </dgm:t>
    </dgm:pt>
    <dgm:pt modelId="{B78BBBF5-7AE5-40DE-B2A4-85F1DA84C1F8}" type="sibTrans" cxnId="{D804A6D9-BF83-4C83-9776-6AC5578265D2}">
      <dgm:prSet/>
      <dgm:spPr/>
      <dgm:t>
        <a:bodyPr/>
        <a:lstStyle/>
        <a:p>
          <a:endParaRPr lang="en-US">
            <a:solidFill>
              <a:schemeClr val="bg1"/>
            </a:solidFill>
          </a:endParaRPr>
        </a:p>
      </dgm:t>
    </dgm:pt>
    <dgm:pt modelId="{71EF205E-ADA8-48F1-88B6-935320D38E42}">
      <dgm:prSet/>
      <dgm:spPr/>
      <dgm:t>
        <a:bodyPr/>
        <a:lstStyle/>
        <a:p>
          <a:pPr>
            <a:lnSpc>
              <a:spcPct val="100000"/>
            </a:lnSpc>
          </a:pPr>
          <a:r>
            <a:rPr lang="en-US" dirty="0">
              <a:solidFill>
                <a:schemeClr val="bg1"/>
              </a:solidFill>
            </a:rPr>
            <a:t>The model will help evaluate exercise adherence and consistency, provide objective information for patient improvement and potentially identify additional patient needs to be targeted by intervention</a:t>
          </a:r>
        </a:p>
      </dgm:t>
    </dgm:pt>
    <dgm:pt modelId="{C1776C3B-69BC-4B82-AA62-19CF128A2F22}" type="parTrans" cxnId="{F0B5B47E-2B42-4413-9DEB-4F696FFEC7A8}">
      <dgm:prSet/>
      <dgm:spPr/>
      <dgm:t>
        <a:bodyPr/>
        <a:lstStyle/>
        <a:p>
          <a:endParaRPr lang="en-US">
            <a:solidFill>
              <a:schemeClr val="bg1"/>
            </a:solidFill>
          </a:endParaRPr>
        </a:p>
      </dgm:t>
    </dgm:pt>
    <dgm:pt modelId="{29D4865B-475D-4C56-B093-D5C9032F1B34}" type="sibTrans" cxnId="{F0B5B47E-2B42-4413-9DEB-4F696FFEC7A8}">
      <dgm:prSet/>
      <dgm:spPr/>
      <dgm:t>
        <a:bodyPr/>
        <a:lstStyle/>
        <a:p>
          <a:endParaRPr lang="en-US">
            <a:solidFill>
              <a:schemeClr val="bg1"/>
            </a:solidFill>
          </a:endParaRPr>
        </a:p>
      </dgm:t>
    </dgm:pt>
    <dgm:pt modelId="{C37CA241-A4D0-4E00-917A-FE144F64DDD6}">
      <dgm:prSet/>
      <dgm:spPr/>
      <dgm:t>
        <a:bodyPr/>
        <a:lstStyle/>
        <a:p>
          <a:pPr>
            <a:lnSpc>
              <a:spcPct val="100000"/>
            </a:lnSpc>
            <a:defRPr b="1"/>
          </a:pPr>
          <a:r>
            <a:rPr lang="en-US">
              <a:solidFill>
                <a:schemeClr val="bg1"/>
              </a:solidFill>
            </a:rPr>
            <a:t>RED FLAGGING</a:t>
          </a:r>
        </a:p>
      </dgm:t>
    </dgm:pt>
    <dgm:pt modelId="{8624789B-1DD8-4F17-B611-18B309E21CD1}" type="parTrans" cxnId="{F463C419-B646-4E9D-9E40-79A5C6A42E6D}">
      <dgm:prSet/>
      <dgm:spPr/>
      <dgm:t>
        <a:bodyPr/>
        <a:lstStyle/>
        <a:p>
          <a:endParaRPr lang="en-US">
            <a:solidFill>
              <a:schemeClr val="bg1"/>
            </a:solidFill>
          </a:endParaRPr>
        </a:p>
      </dgm:t>
    </dgm:pt>
    <dgm:pt modelId="{361857BC-AADF-42A2-9251-17908506335D}" type="sibTrans" cxnId="{F463C419-B646-4E9D-9E40-79A5C6A42E6D}">
      <dgm:prSet/>
      <dgm:spPr/>
      <dgm:t>
        <a:bodyPr/>
        <a:lstStyle/>
        <a:p>
          <a:endParaRPr lang="en-US">
            <a:solidFill>
              <a:schemeClr val="bg1"/>
            </a:solidFill>
          </a:endParaRPr>
        </a:p>
      </dgm:t>
    </dgm:pt>
    <dgm:pt modelId="{F3BF457B-330C-4BDE-B705-4C4920996F11}">
      <dgm:prSet/>
      <dgm:spPr/>
      <dgm:t>
        <a:bodyPr/>
        <a:lstStyle/>
        <a:p>
          <a:pPr>
            <a:lnSpc>
              <a:spcPct val="100000"/>
            </a:lnSpc>
          </a:pPr>
          <a:r>
            <a:rPr lang="en-US">
              <a:solidFill>
                <a:schemeClr val="bg1"/>
              </a:solidFill>
            </a:rPr>
            <a:t>The model will help identify movement related symptom triggers (e.g. for headache), and what may trigger falls</a:t>
          </a:r>
        </a:p>
      </dgm:t>
    </dgm:pt>
    <dgm:pt modelId="{E30141F6-338C-4792-95AC-92EEBD67E233}" type="parTrans" cxnId="{A3F6FB1E-A036-4C10-B03C-41C649DF3CE4}">
      <dgm:prSet/>
      <dgm:spPr/>
      <dgm:t>
        <a:bodyPr/>
        <a:lstStyle/>
        <a:p>
          <a:endParaRPr lang="en-US">
            <a:solidFill>
              <a:schemeClr val="bg1"/>
            </a:solidFill>
          </a:endParaRPr>
        </a:p>
      </dgm:t>
    </dgm:pt>
    <dgm:pt modelId="{F4209DCB-BDC6-4011-A550-40E8AE2E08E4}" type="sibTrans" cxnId="{A3F6FB1E-A036-4C10-B03C-41C649DF3CE4}">
      <dgm:prSet/>
      <dgm:spPr/>
      <dgm:t>
        <a:bodyPr/>
        <a:lstStyle/>
        <a:p>
          <a:endParaRPr lang="en-US">
            <a:solidFill>
              <a:schemeClr val="bg1"/>
            </a:solidFill>
          </a:endParaRPr>
        </a:p>
      </dgm:t>
    </dgm:pt>
    <dgm:pt modelId="{CB630F7C-7B26-43A8-A7F0-5AA058F9FC9D}" type="pres">
      <dgm:prSet presAssocID="{98198E00-493F-409B-B985-105D473A3A1C}" presName="root" presStyleCnt="0">
        <dgm:presLayoutVars>
          <dgm:dir/>
          <dgm:resizeHandles val="exact"/>
        </dgm:presLayoutVars>
      </dgm:prSet>
      <dgm:spPr/>
    </dgm:pt>
    <dgm:pt modelId="{6D03B90C-DFCB-41AF-AF19-A65CA5C94A13}" type="pres">
      <dgm:prSet presAssocID="{B0FD7667-A40B-4501-924E-B46F7F48A98C}" presName="compNode" presStyleCnt="0"/>
      <dgm:spPr/>
    </dgm:pt>
    <dgm:pt modelId="{AC2EC4EA-5A02-4812-AC40-4F8F63104218}" type="pres">
      <dgm:prSet presAssocID="{B0FD7667-A40B-4501-924E-B46F7F48A98C}" presName="iconRect" presStyleLbl="node1" presStyleIdx="0" presStyleCnt="4"/>
      <dgm:spPr>
        <a:blipFill>
          <a:blip xmlns:r="http://schemas.openxmlformats.org/officeDocument/2006/relationships" r:embed="rId1" cstate="print">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Doctor"/>
        </a:ext>
      </dgm:extLst>
    </dgm:pt>
    <dgm:pt modelId="{0A503375-A419-495E-91F1-93D2BDD3A964}" type="pres">
      <dgm:prSet presAssocID="{B0FD7667-A40B-4501-924E-B46F7F48A98C}" presName="iconSpace" presStyleCnt="0"/>
      <dgm:spPr/>
    </dgm:pt>
    <dgm:pt modelId="{345067EC-D1A4-477B-8C0F-35C99A9B294D}" type="pres">
      <dgm:prSet presAssocID="{B0FD7667-A40B-4501-924E-B46F7F48A98C}" presName="parTx" presStyleLbl="revTx" presStyleIdx="0" presStyleCnt="8">
        <dgm:presLayoutVars>
          <dgm:chMax val="0"/>
          <dgm:chPref val="0"/>
        </dgm:presLayoutVars>
      </dgm:prSet>
      <dgm:spPr/>
    </dgm:pt>
    <dgm:pt modelId="{2E9BDA51-5694-46CE-9DBE-A191C80C3BA8}" type="pres">
      <dgm:prSet presAssocID="{B0FD7667-A40B-4501-924E-B46F7F48A98C}" presName="txSpace" presStyleCnt="0"/>
      <dgm:spPr/>
    </dgm:pt>
    <dgm:pt modelId="{6E92537C-DB01-425B-A3FF-E2C50A740DF1}" type="pres">
      <dgm:prSet presAssocID="{B0FD7667-A40B-4501-924E-B46F7F48A98C}" presName="desTx" presStyleLbl="revTx" presStyleIdx="1" presStyleCnt="8">
        <dgm:presLayoutVars/>
      </dgm:prSet>
      <dgm:spPr/>
    </dgm:pt>
    <dgm:pt modelId="{48EA0446-D5F5-441E-AB00-221619414E83}" type="pres">
      <dgm:prSet presAssocID="{FEC06B30-BD00-47DE-865A-E134240C1E35}" presName="sibTrans" presStyleCnt="0"/>
      <dgm:spPr/>
    </dgm:pt>
    <dgm:pt modelId="{DE848993-BA1D-4D78-A77A-23A1354B18EB}" type="pres">
      <dgm:prSet presAssocID="{BBCC59DF-A05D-4A05-8718-21A0AD18CF82}" presName="compNode" presStyleCnt="0"/>
      <dgm:spPr/>
    </dgm:pt>
    <dgm:pt modelId="{13246667-BCAE-4BE5-B31B-7717696A593F}" type="pres">
      <dgm:prSet presAssocID="{BBCC59DF-A05D-4A05-8718-21A0AD18CF82}" presName="iconRect" presStyleLbl="node1" presStyleIdx="1" presStyleCnt="4"/>
      <dgm:spPr>
        <a:blipFill>
          <a:blip xmlns:r="http://schemas.openxmlformats.org/officeDocument/2006/relationships"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Business Growth"/>
        </a:ext>
      </dgm:extLst>
    </dgm:pt>
    <dgm:pt modelId="{B24F967C-5401-41E7-8815-828804FEE789}" type="pres">
      <dgm:prSet presAssocID="{BBCC59DF-A05D-4A05-8718-21A0AD18CF82}" presName="iconSpace" presStyleCnt="0"/>
      <dgm:spPr/>
    </dgm:pt>
    <dgm:pt modelId="{0938B32F-64BE-4F94-9535-AE5A894439A8}" type="pres">
      <dgm:prSet presAssocID="{BBCC59DF-A05D-4A05-8718-21A0AD18CF82}" presName="parTx" presStyleLbl="revTx" presStyleIdx="2" presStyleCnt="8">
        <dgm:presLayoutVars>
          <dgm:chMax val="0"/>
          <dgm:chPref val="0"/>
        </dgm:presLayoutVars>
      </dgm:prSet>
      <dgm:spPr/>
    </dgm:pt>
    <dgm:pt modelId="{03494A58-F98E-409E-9679-ACD15E1F22F7}" type="pres">
      <dgm:prSet presAssocID="{BBCC59DF-A05D-4A05-8718-21A0AD18CF82}" presName="txSpace" presStyleCnt="0"/>
      <dgm:spPr/>
    </dgm:pt>
    <dgm:pt modelId="{B8124E26-8564-4A4D-8C51-3C74B7E8C44A}" type="pres">
      <dgm:prSet presAssocID="{BBCC59DF-A05D-4A05-8718-21A0AD18CF82}" presName="desTx" presStyleLbl="revTx" presStyleIdx="3" presStyleCnt="8">
        <dgm:presLayoutVars/>
      </dgm:prSet>
      <dgm:spPr/>
    </dgm:pt>
    <dgm:pt modelId="{500EEA12-FC17-48E5-ADB8-07722EB02A71}" type="pres">
      <dgm:prSet presAssocID="{0B6EC1D6-2441-4242-81C3-49B796688FFF}" presName="sibTrans" presStyleCnt="0"/>
      <dgm:spPr/>
    </dgm:pt>
    <dgm:pt modelId="{081D2153-2899-4A89-ABD3-3A7E8BACB1A6}" type="pres">
      <dgm:prSet presAssocID="{14E96343-BAC5-458F-84DD-9F5C3443D6BA}" presName="compNode" presStyleCnt="0"/>
      <dgm:spPr/>
    </dgm:pt>
    <dgm:pt modelId="{EF6EFC34-9E8F-40DF-82ED-56373150715D}" type="pres">
      <dgm:prSet presAssocID="{14E96343-BAC5-458F-84DD-9F5C3443D6BA}" presName="iconRect" presStyleLbl="node1" presStyleIdx="2" presStyleCnt="4"/>
      <dgm:spPr>
        <a:blipFill>
          <a:blip xmlns:r="http://schemas.openxmlformats.org/officeDocument/2006/relationships"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Bullseye"/>
        </a:ext>
      </dgm:extLst>
    </dgm:pt>
    <dgm:pt modelId="{0C17FB98-3F2F-4E50-9A3E-C1C6B9B7BF6B}" type="pres">
      <dgm:prSet presAssocID="{14E96343-BAC5-458F-84DD-9F5C3443D6BA}" presName="iconSpace" presStyleCnt="0"/>
      <dgm:spPr/>
    </dgm:pt>
    <dgm:pt modelId="{008F2534-9FDC-4337-A206-66C360AAC754}" type="pres">
      <dgm:prSet presAssocID="{14E96343-BAC5-458F-84DD-9F5C3443D6BA}" presName="parTx" presStyleLbl="revTx" presStyleIdx="4" presStyleCnt="8">
        <dgm:presLayoutVars>
          <dgm:chMax val="0"/>
          <dgm:chPref val="0"/>
        </dgm:presLayoutVars>
      </dgm:prSet>
      <dgm:spPr/>
    </dgm:pt>
    <dgm:pt modelId="{AF2C9CEF-006E-4C52-9FEF-05C225B8A5F2}" type="pres">
      <dgm:prSet presAssocID="{14E96343-BAC5-458F-84DD-9F5C3443D6BA}" presName="txSpace" presStyleCnt="0"/>
      <dgm:spPr/>
    </dgm:pt>
    <dgm:pt modelId="{45590C87-D3E0-4397-B11A-FAF14821D6AA}" type="pres">
      <dgm:prSet presAssocID="{14E96343-BAC5-458F-84DD-9F5C3443D6BA}" presName="desTx" presStyleLbl="revTx" presStyleIdx="5" presStyleCnt="8">
        <dgm:presLayoutVars/>
      </dgm:prSet>
      <dgm:spPr/>
    </dgm:pt>
    <dgm:pt modelId="{68B0A71A-2D12-4FD2-B5E1-5D62EF0B1B29}" type="pres">
      <dgm:prSet presAssocID="{B78BBBF5-7AE5-40DE-B2A4-85F1DA84C1F8}" presName="sibTrans" presStyleCnt="0"/>
      <dgm:spPr/>
    </dgm:pt>
    <dgm:pt modelId="{88F0C14F-7B2F-4696-9EF2-54DFE933307B}" type="pres">
      <dgm:prSet presAssocID="{C37CA241-A4D0-4E00-917A-FE144F64DDD6}" presName="compNode" presStyleCnt="0"/>
      <dgm:spPr/>
    </dgm:pt>
    <dgm:pt modelId="{076076F5-3C13-4D9F-89B7-1D502857C063}" type="pres">
      <dgm:prSet presAssocID="{C37CA241-A4D0-4E00-917A-FE144F64DDD6}" presName="iconRect" presStyleLbl="node1" presStyleIdx="3" presStyleCnt="4"/>
      <dgm:spPr>
        <a:blipFill>
          <a:blip xmlns:r="http://schemas.openxmlformats.org/officeDocument/2006/relationships"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Flag"/>
        </a:ext>
      </dgm:extLst>
    </dgm:pt>
    <dgm:pt modelId="{57921314-C2B0-4704-8F62-E76289BF9D7F}" type="pres">
      <dgm:prSet presAssocID="{C37CA241-A4D0-4E00-917A-FE144F64DDD6}" presName="iconSpace" presStyleCnt="0"/>
      <dgm:spPr/>
    </dgm:pt>
    <dgm:pt modelId="{0B905E75-A832-455A-9113-6F4D231DA29B}" type="pres">
      <dgm:prSet presAssocID="{C37CA241-A4D0-4E00-917A-FE144F64DDD6}" presName="parTx" presStyleLbl="revTx" presStyleIdx="6" presStyleCnt="8">
        <dgm:presLayoutVars>
          <dgm:chMax val="0"/>
          <dgm:chPref val="0"/>
        </dgm:presLayoutVars>
      </dgm:prSet>
      <dgm:spPr/>
    </dgm:pt>
    <dgm:pt modelId="{BAA6274C-B303-40AD-A0AA-53CEC830AB39}" type="pres">
      <dgm:prSet presAssocID="{C37CA241-A4D0-4E00-917A-FE144F64DDD6}" presName="txSpace" presStyleCnt="0"/>
      <dgm:spPr/>
    </dgm:pt>
    <dgm:pt modelId="{54B82244-C24B-4B66-B4EB-20C646362C4F}" type="pres">
      <dgm:prSet presAssocID="{C37CA241-A4D0-4E00-917A-FE144F64DDD6}" presName="desTx" presStyleLbl="revTx" presStyleIdx="7" presStyleCnt="8">
        <dgm:presLayoutVars/>
      </dgm:prSet>
      <dgm:spPr/>
    </dgm:pt>
  </dgm:ptLst>
  <dgm:cxnLst>
    <dgm:cxn modelId="{F9B4980E-DCA8-4769-AF9C-FD12345E8BDD}" type="presOf" srcId="{C37CA241-A4D0-4E00-917A-FE144F64DDD6}" destId="{0B905E75-A832-455A-9113-6F4D231DA29B}" srcOrd="0" destOrd="0" presId="urn:microsoft.com/office/officeart/2018/2/layout/IconLabelDescriptionList"/>
    <dgm:cxn modelId="{F463C419-B646-4E9D-9E40-79A5C6A42E6D}" srcId="{98198E00-493F-409B-B985-105D473A3A1C}" destId="{C37CA241-A4D0-4E00-917A-FE144F64DDD6}" srcOrd="3" destOrd="0" parTransId="{8624789B-1DD8-4F17-B611-18B309E21CD1}" sibTransId="{361857BC-AADF-42A2-9251-17908506335D}"/>
    <dgm:cxn modelId="{227B711B-405A-4ECF-9320-F33BAA1F8595}" type="presOf" srcId="{D1A9478A-9DBD-485A-85CD-C257E42C36CE}" destId="{B8124E26-8564-4A4D-8C51-3C74B7E8C44A}" srcOrd="0" destOrd="0" presId="urn:microsoft.com/office/officeart/2018/2/layout/IconLabelDescriptionList"/>
    <dgm:cxn modelId="{A3F6FB1E-A036-4C10-B03C-41C649DF3CE4}" srcId="{C37CA241-A4D0-4E00-917A-FE144F64DDD6}" destId="{F3BF457B-330C-4BDE-B705-4C4920996F11}" srcOrd="0" destOrd="0" parTransId="{E30141F6-338C-4792-95AC-92EEBD67E233}" sibTransId="{F4209DCB-BDC6-4011-A550-40E8AE2E08E4}"/>
    <dgm:cxn modelId="{A61A7165-F726-459D-8561-1CB80A7A1759}" type="presOf" srcId="{BBCC59DF-A05D-4A05-8718-21A0AD18CF82}" destId="{0938B32F-64BE-4F94-9535-AE5A894439A8}" srcOrd="0" destOrd="0" presId="urn:microsoft.com/office/officeart/2018/2/layout/IconLabelDescriptionList"/>
    <dgm:cxn modelId="{99529B6A-F0DD-4FA8-9332-3B6A7C129564}" type="presOf" srcId="{F3BF457B-330C-4BDE-B705-4C4920996F11}" destId="{54B82244-C24B-4B66-B4EB-20C646362C4F}" srcOrd="0" destOrd="0" presId="urn:microsoft.com/office/officeart/2018/2/layout/IconLabelDescriptionList"/>
    <dgm:cxn modelId="{F9EB3A6C-3738-449C-B1AE-380380DF3953}" type="presOf" srcId="{19A3544E-D9FA-4540-9024-D7563BB271E7}" destId="{6E92537C-DB01-425B-A3FF-E2C50A740DF1}" srcOrd="0" destOrd="0" presId="urn:microsoft.com/office/officeart/2018/2/layout/IconLabelDescriptionList"/>
    <dgm:cxn modelId="{91BE7770-5437-4FE3-927B-49D47D3687B3}" srcId="{B0FD7667-A40B-4501-924E-B46F7F48A98C}" destId="{19A3544E-D9FA-4540-9024-D7563BB271E7}" srcOrd="0" destOrd="0" parTransId="{C54A3E15-3088-4F02-818D-0FBA67739F47}" sibTransId="{6B931388-2C0E-4E5D-B450-3BA9C98EAE79}"/>
    <dgm:cxn modelId="{0ADBEF52-1E6F-436B-BF38-DB69C750F32F}" type="presOf" srcId="{71EF205E-ADA8-48F1-88B6-935320D38E42}" destId="{45590C87-D3E0-4397-B11A-FAF14821D6AA}" srcOrd="0" destOrd="0" presId="urn:microsoft.com/office/officeart/2018/2/layout/IconLabelDescriptionList"/>
    <dgm:cxn modelId="{F0B5B47E-2B42-4413-9DEB-4F696FFEC7A8}" srcId="{14E96343-BAC5-458F-84DD-9F5C3443D6BA}" destId="{71EF205E-ADA8-48F1-88B6-935320D38E42}" srcOrd="0" destOrd="0" parTransId="{C1776C3B-69BC-4B82-AA62-19CF128A2F22}" sibTransId="{29D4865B-475D-4C56-B093-D5C9032F1B34}"/>
    <dgm:cxn modelId="{9EBD858B-2DE4-4395-B673-DFFE121AC003}" srcId="{98198E00-493F-409B-B985-105D473A3A1C}" destId="{B0FD7667-A40B-4501-924E-B46F7F48A98C}" srcOrd="0" destOrd="0" parTransId="{8E13A1D8-7FF1-4C53-A1F1-EB87C12D39FB}" sibTransId="{FEC06B30-BD00-47DE-865A-E134240C1E35}"/>
    <dgm:cxn modelId="{A72D80BE-57E6-4BF6-B12D-C3486538E706}" srcId="{98198E00-493F-409B-B985-105D473A3A1C}" destId="{BBCC59DF-A05D-4A05-8718-21A0AD18CF82}" srcOrd="1" destOrd="0" parTransId="{7BB2EEAB-26C3-4821-AFFB-042543A16C58}" sibTransId="{0B6EC1D6-2441-4242-81C3-49B796688FFF}"/>
    <dgm:cxn modelId="{B64BFEC4-E626-44FD-AD79-E7DF7107B4B5}" srcId="{BBCC59DF-A05D-4A05-8718-21A0AD18CF82}" destId="{D1A9478A-9DBD-485A-85CD-C257E42C36CE}" srcOrd="0" destOrd="0" parTransId="{EC6E01F6-8A69-4215-84A0-7130F1AFF664}" sibTransId="{85E4D9A1-7CE6-4A22-8B87-944A652AF0AA}"/>
    <dgm:cxn modelId="{D63303D1-E3F1-4A44-A7E8-472E12DE69FF}" type="presOf" srcId="{98198E00-493F-409B-B985-105D473A3A1C}" destId="{CB630F7C-7B26-43A8-A7F0-5AA058F9FC9D}" srcOrd="0" destOrd="0" presId="urn:microsoft.com/office/officeart/2018/2/layout/IconLabelDescriptionList"/>
    <dgm:cxn modelId="{596172D2-9147-48F5-AC3C-6A08EF5BF1BD}" type="presOf" srcId="{B0FD7667-A40B-4501-924E-B46F7F48A98C}" destId="{345067EC-D1A4-477B-8C0F-35C99A9B294D}" srcOrd="0" destOrd="0" presId="urn:microsoft.com/office/officeart/2018/2/layout/IconLabelDescriptionList"/>
    <dgm:cxn modelId="{D804A6D9-BF83-4C83-9776-6AC5578265D2}" srcId="{98198E00-493F-409B-B985-105D473A3A1C}" destId="{14E96343-BAC5-458F-84DD-9F5C3443D6BA}" srcOrd="2" destOrd="0" parTransId="{D3A25D18-DDC8-4E5D-A9A9-A5D0E6EF8275}" sibTransId="{B78BBBF5-7AE5-40DE-B2A4-85F1DA84C1F8}"/>
    <dgm:cxn modelId="{9F69A2EF-70F2-42FD-846D-50F9586FDC54}" type="presOf" srcId="{14E96343-BAC5-458F-84DD-9F5C3443D6BA}" destId="{008F2534-9FDC-4337-A206-66C360AAC754}" srcOrd="0" destOrd="0" presId="urn:microsoft.com/office/officeart/2018/2/layout/IconLabelDescriptionList"/>
    <dgm:cxn modelId="{09B0DEE6-F0B8-4B57-8D6B-7B7F6F6573C7}" type="presParOf" srcId="{CB630F7C-7B26-43A8-A7F0-5AA058F9FC9D}" destId="{6D03B90C-DFCB-41AF-AF19-A65CA5C94A13}" srcOrd="0" destOrd="0" presId="urn:microsoft.com/office/officeart/2018/2/layout/IconLabelDescriptionList"/>
    <dgm:cxn modelId="{A7F824B0-C30C-454C-A580-A082390840A4}" type="presParOf" srcId="{6D03B90C-DFCB-41AF-AF19-A65CA5C94A13}" destId="{AC2EC4EA-5A02-4812-AC40-4F8F63104218}" srcOrd="0" destOrd="0" presId="urn:microsoft.com/office/officeart/2018/2/layout/IconLabelDescriptionList"/>
    <dgm:cxn modelId="{DED154BF-C595-4608-AEAD-8AA1C93472B3}" type="presParOf" srcId="{6D03B90C-DFCB-41AF-AF19-A65CA5C94A13}" destId="{0A503375-A419-495E-91F1-93D2BDD3A964}" srcOrd="1" destOrd="0" presId="urn:microsoft.com/office/officeart/2018/2/layout/IconLabelDescriptionList"/>
    <dgm:cxn modelId="{2282B7A1-45B6-41BB-9C8E-2F8EFE8AF0F5}" type="presParOf" srcId="{6D03B90C-DFCB-41AF-AF19-A65CA5C94A13}" destId="{345067EC-D1A4-477B-8C0F-35C99A9B294D}" srcOrd="2" destOrd="0" presId="urn:microsoft.com/office/officeart/2018/2/layout/IconLabelDescriptionList"/>
    <dgm:cxn modelId="{950600DB-DA6A-4AAC-99B0-27CF0A290CC2}" type="presParOf" srcId="{6D03B90C-DFCB-41AF-AF19-A65CA5C94A13}" destId="{2E9BDA51-5694-46CE-9DBE-A191C80C3BA8}" srcOrd="3" destOrd="0" presId="urn:microsoft.com/office/officeart/2018/2/layout/IconLabelDescriptionList"/>
    <dgm:cxn modelId="{36514A73-72A7-483B-8550-7D53564D0704}" type="presParOf" srcId="{6D03B90C-DFCB-41AF-AF19-A65CA5C94A13}" destId="{6E92537C-DB01-425B-A3FF-E2C50A740DF1}" srcOrd="4" destOrd="0" presId="urn:microsoft.com/office/officeart/2018/2/layout/IconLabelDescriptionList"/>
    <dgm:cxn modelId="{9BAE6EDD-ECBF-4FB0-9B59-4DB83EF229B0}" type="presParOf" srcId="{CB630F7C-7B26-43A8-A7F0-5AA058F9FC9D}" destId="{48EA0446-D5F5-441E-AB00-221619414E83}" srcOrd="1" destOrd="0" presId="urn:microsoft.com/office/officeart/2018/2/layout/IconLabelDescriptionList"/>
    <dgm:cxn modelId="{DC279B70-73FF-4468-BBC7-30622CA6E735}" type="presParOf" srcId="{CB630F7C-7B26-43A8-A7F0-5AA058F9FC9D}" destId="{DE848993-BA1D-4D78-A77A-23A1354B18EB}" srcOrd="2" destOrd="0" presId="urn:microsoft.com/office/officeart/2018/2/layout/IconLabelDescriptionList"/>
    <dgm:cxn modelId="{FD3226A1-F3F6-4B43-8161-1EFA599BD94A}" type="presParOf" srcId="{DE848993-BA1D-4D78-A77A-23A1354B18EB}" destId="{13246667-BCAE-4BE5-B31B-7717696A593F}" srcOrd="0" destOrd="0" presId="urn:microsoft.com/office/officeart/2018/2/layout/IconLabelDescriptionList"/>
    <dgm:cxn modelId="{7E8B4B50-2A8D-4E3E-B5D8-1E42E254E703}" type="presParOf" srcId="{DE848993-BA1D-4D78-A77A-23A1354B18EB}" destId="{B24F967C-5401-41E7-8815-828804FEE789}" srcOrd="1" destOrd="0" presId="urn:microsoft.com/office/officeart/2018/2/layout/IconLabelDescriptionList"/>
    <dgm:cxn modelId="{6CB5730A-6193-4EC8-A15C-76BE2DF5196F}" type="presParOf" srcId="{DE848993-BA1D-4D78-A77A-23A1354B18EB}" destId="{0938B32F-64BE-4F94-9535-AE5A894439A8}" srcOrd="2" destOrd="0" presId="urn:microsoft.com/office/officeart/2018/2/layout/IconLabelDescriptionList"/>
    <dgm:cxn modelId="{F4609BCF-852D-42E5-AA12-76E511353A2C}" type="presParOf" srcId="{DE848993-BA1D-4D78-A77A-23A1354B18EB}" destId="{03494A58-F98E-409E-9679-ACD15E1F22F7}" srcOrd="3" destOrd="0" presId="urn:microsoft.com/office/officeart/2018/2/layout/IconLabelDescriptionList"/>
    <dgm:cxn modelId="{7852B097-CD17-477C-9345-D41F0A57339A}" type="presParOf" srcId="{DE848993-BA1D-4D78-A77A-23A1354B18EB}" destId="{B8124E26-8564-4A4D-8C51-3C74B7E8C44A}" srcOrd="4" destOrd="0" presId="urn:microsoft.com/office/officeart/2018/2/layout/IconLabelDescriptionList"/>
    <dgm:cxn modelId="{814C0F28-7DD7-44C9-BDAB-91A3A0C15C1D}" type="presParOf" srcId="{CB630F7C-7B26-43A8-A7F0-5AA058F9FC9D}" destId="{500EEA12-FC17-48E5-ADB8-07722EB02A71}" srcOrd="3" destOrd="0" presId="urn:microsoft.com/office/officeart/2018/2/layout/IconLabelDescriptionList"/>
    <dgm:cxn modelId="{6B23BE55-3541-42EB-AC19-7DE5C5F917D8}" type="presParOf" srcId="{CB630F7C-7B26-43A8-A7F0-5AA058F9FC9D}" destId="{081D2153-2899-4A89-ABD3-3A7E8BACB1A6}" srcOrd="4" destOrd="0" presId="urn:microsoft.com/office/officeart/2018/2/layout/IconLabelDescriptionList"/>
    <dgm:cxn modelId="{B6990D5E-D2A3-4879-BA3C-C6F4725FBA29}" type="presParOf" srcId="{081D2153-2899-4A89-ABD3-3A7E8BACB1A6}" destId="{EF6EFC34-9E8F-40DF-82ED-56373150715D}" srcOrd="0" destOrd="0" presId="urn:microsoft.com/office/officeart/2018/2/layout/IconLabelDescriptionList"/>
    <dgm:cxn modelId="{D4F1DD5E-1E8F-4D7A-AA63-41BB82AA9628}" type="presParOf" srcId="{081D2153-2899-4A89-ABD3-3A7E8BACB1A6}" destId="{0C17FB98-3F2F-4E50-9A3E-C1C6B9B7BF6B}" srcOrd="1" destOrd="0" presId="urn:microsoft.com/office/officeart/2018/2/layout/IconLabelDescriptionList"/>
    <dgm:cxn modelId="{C6D6EF15-0A28-4931-9F93-2BC63DE80EE3}" type="presParOf" srcId="{081D2153-2899-4A89-ABD3-3A7E8BACB1A6}" destId="{008F2534-9FDC-4337-A206-66C360AAC754}" srcOrd="2" destOrd="0" presId="urn:microsoft.com/office/officeart/2018/2/layout/IconLabelDescriptionList"/>
    <dgm:cxn modelId="{9747405D-F3F3-4BA8-9866-BDD2DEF45045}" type="presParOf" srcId="{081D2153-2899-4A89-ABD3-3A7E8BACB1A6}" destId="{AF2C9CEF-006E-4C52-9FEF-05C225B8A5F2}" srcOrd="3" destOrd="0" presId="urn:microsoft.com/office/officeart/2018/2/layout/IconLabelDescriptionList"/>
    <dgm:cxn modelId="{F5ADD616-FCCC-4AE7-B9CD-82AB296500F4}" type="presParOf" srcId="{081D2153-2899-4A89-ABD3-3A7E8BACB1A6}" destId="{45590C87-D3E0-4397-B11A-FAF14821D6AA}" srcOrd="4" destOrd="0" presId="urn:microsoft.com/office/officeart/2018/2/layout/IconLabelDescriptionList"/>
    <dgm:cxn modelId="{3D2CB823-5137-490F-864F-3D9B08C55E86}" type="presParOf" srcId="{CB630F7C-7B26-43A8-A7F0-5AA058F9FC9D}" destId="{68B0A71A-2D12-4FD2-B5E1-5D62EF0B1B29}" srcOrd="5" destOrd="0" presId="urn:microsoft.com/office/officeart/2018/2/layout/IconLabelDescriptionList"/>
    <dgm:cxn modelId="{C7D61402-D120-4249-908E-51158F6269EE}" type="presParOf" srcId="{CB630F7C-7B26-43A8-A7F0-5AA058F9FC9D}" destId="{88F0C14F-7B2F-4696-9EF2-54DFE933307B}" srcOrd="6" destOrd="0" presId="urn:microsoft.com/office/officeart/2018/2/layout/IconLabelDescriptionList"/>
    <dgm:cxn modelId="{41D3DBC8-82BC-4E18-B021-AA74AA61D69F}" type="presParOf" srcId="{88F0C14F-7B2F-4696-9EF2-54DFE933307B}" destId="{076076F5-3C13-4D9F-89B7-1D502857C063}" srcOrd="0" destOrd="0" presId="urn:microsoft.com/office/officeart/2018/2/layout/IconLabelDescriptionList"/>
    <dgm:cxn modelId="{DC962C00-821C-41C1-8D78-0D3B846703F4}" type="presParOf" srcId="{88F0C14F-7B2F-4696-9EF2-54DFE933307B}" destId="{57921314-C2B0-4704-8F62-E76289BF9D7F}" srcOrd="1" destOrd="0" presId="urn:microsoft.com/office/officeart/2018/2/layout/IconLabelDescriptionList"/>
    <dgm:cxn modelId="{BCB088C7-7C87-4191-B455-0F4496BE314C}" type="presParOf" srcId="{88F0C14F-7B2F-4696-9EF2-54DFE933307B}" destId="{0B905E75-A832-455A-9113-6F4D231DA29B}" srcOrd="2" destOrd="0" presId="urn:microsoft.com/office/officeart/2018/2/layout/IconLabelDescriptionList"/>
    <dgm:cxn modelId="{969B0452-D1BA-40E5-AC7E-A8A05F53636D}" type="presParOf" srcId="{88F0C14F-7B2F-4696-9EF2-54DFE933307B}" destId="{BAA6274C-B303-40AD-A0AA-53CEC830AB39}" srcOrd="3" destOrd="0" presId="urn:microsoft.com/office/officeart/2018/2/layout/IconLabelDescriptionList"/>
    <dgm:cxn modelId="{A8AC7814-7513-4F78-A95E-2C6B72AEF83D}" type="presParOf" srcId="{88F0C14F-7B2F-4696-9EF2-54DFE933307B}" destId="{54B82244-C24B-4B66-B4EB-20C646362C4F}" srcOrd="4" destOrd="0" presId="urn:microsoft.com/office/officeart/2018/2/layout/IconLabelDescrip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B34334E9-6A7A-409D-A8F2-6649213C5C5B}" type="doc">
      <dgm:prSet loTypeId="urn:microsoft.com/office/officeart/2008/layout/LinedList" loCatId="list" qsTypeId="urn:microsoft.com/office/officeart/2005/8/quickstyle/simple1" qsCatId="simple" csTypeId="urn:microsoft.com/office/officeart/2005/8/colors/colorful3" csCatId="colorful" phldr="1"/>
      <dgm:spPr/>
      <dgm:t>
        <a:bodyPr/>
        <a:lstStyle/>
        <a:p>
          <a:endParaRPr lang="en-US"/>
        </a:p>
      </dgm:t>
    </dgm:pt>
    <dgm:pt modelId="{1584CDE4-9F66-4091-86FE-7383CEC39108}">
      <dgm:prSet phldrT="[Text]" custT="1"/>
      <dgm:spPr/>
      <dgm:t>
        <a:bodyPr/>
        <a:lstStyle/>
        <a:p>
          <a:r>
            <a:rPr lang="en-US" sz="1100">
              <a:solidFill>
                <a:schemeClr val="bg1"/>
              </a:solidFill>
            </a:rPr>
            <a:t>PATIENTS’ OBJECTIVE BASELINE ASSESSMENT</a:t>
          </a:r>
          <a:endParaRPr lang="en-US" sz="1100" dirty="0">
            <a:solidFill>
              <a:schemeClr val="bg1"/>
            </a:solidFill>
          </a:endParaRPr>
        </a:p>
      </dgm:t>
    </dgm:pt>
    <dgm:pt modelId="{80A5CA69-9586-4554-9D41-1E6A267D3834}" type="parTrans" cxnId="{5AD04ABB-189B-4523-ABB0-8E5E953D28D4}">
      <dgm:prSet/>
      <dgm:spPr/>
      <dgm:t>
        <a:bodyPr/>
        <a:lstStyle/>
        <a:p>
          <a:endParaRPr lang="en-US" sz="1400"/>
        </a:p>
      </dgm:t>
    </dgm:pt>
    <dgm:pt modelId="{2989AF36-E064-470C-BD6B-AAC68BD0B862}" type="sibTrans" cxnId="{5AD04ABB-189B-4523-ABB0-8E5E953D28D4}">
      <dgm:prSet/>
      <dgm:spPr/>
      <dgm:t>
        <a:bodyPr/>
        <a:lstStyle/>
        <a:p>
          <a:endParaRPr lang="en-US" sz="1400"/>
        </a:p>
      </dgm:t>
    </dgm:pt>
    <dgm:pt modelId="{3A6628EE-1645-4427-B995-5ACA0D5A1231}">
      <dgm:prSet custT="1"/>
      <dgm:spPr/>
      <dgm:t>
        <a:bodyPr/>
        <a:lstStyle/>
        <a:p>
          <a:r>
            <a:rPr lang="en-US" sz="1100">
              <a:solidFill>
                <a:schemeClr val="bg1"/>
              </a:solidFill>
            </a:rPr>
            <a:t>NEW BALANCE EXERCISES DESIGN TOOL</a:t>
          </a:r>
          <a:endParaRPr lang="en-US" sz="1100" dirty="0">
            <a:solidFill>
              <a:schemeClr val="bg1"/>
            </a:solidFill>
          </a:endParaRPr>
        </a:p>
      </dgm:t>
    </dgm:pt>
    <dgm:pt modelId="{0B192670-B5DB-4708-8CED-96B10A6FD0D8}" type="parTrans" cxnId="{D5972FF1-E755-4463-BA7F-B62E3A9C4677}">
      <dgm:prSet/>
      <dgm:spPr/>
      <dgm:t>
        <a:bodyPr/>
        <a:lstStyle/>
        <a:p>
          <a:endParaRPr lang="en-US" sz="1400"/>
        </a:p>
      </dgm:t>
    </dgm:pt>
    <dgm:pt modelId="{0FF7FAFC-EAA4-4692-A17A-E8C3A88FF96D}" type="sibTrans" cxnId="{D5972FF1-E755-4463-BA7F-B62E3A9C4677}">
      <dgm:prSet/>
      <dgm:spPr/>
      <dgm:t>
        <a:bodyPr/>
        <a:lstStyle/>
        <a:p>
          <a:endParaRPr lang="en-US" sz="1400"/>
        </a:p>
      </dgm:t>
    </dgm:pt>
    <dgm:pt modelId="{5ADE0128-AC4D-4A23-ADCA-3BE3EF60E714}">
      <dgm:prSet custT="1"/>
      <dgm:spPr/>
      <dgm:t>
        <a:bodyPr/>
        <a:lstStyle/>
        <a:p>
          <a:r>
            <a:rPr lang="en-US" sz="1100">
              <a:solidFill>
                <a:schemeClr val="bg1"/>
              </a:solidFill>
            </a:rPr>
            <a:t>LONG TERM MONITORING</a:t>
          </a:r>
          <a:endParaRPr lang="en-US" sz="1100" dirty="0">
            <a:solidFill>
              <a:schemeClr val="bg1"/>
            </a:solidFill>
          </a:endParaRPr>
        </a:p>
      </dgm:t>
    </dgm:pt>
    <dgm:pt modelId="{23DB8AAC-8442-4704-A6F9-A2D45C9D63AF}" type="parTrans" cxnId="{D5E15443-A58E-4EE1-8DE0-8BDC74F468D8}">
      <dgm:prSet/>
      <dgm:spPr/>
      <dgm:t>
        <a:bodyPr/>
        <a:lstStyle/>
        <a:p>
          <a:endParaRPr lang="en-US" sz="1400"/>
        </a:p>
      </dgm:t>
    </dgm:pt>
    <dgm:pt modelId="{3FC5DFA8-D53F-4B82-B7E8-4A2C825EE3A2}" type="sibTrans" cxnId="{D5E15443-A58E-4EE1-8DE0-8BDC74F468D8}">
      <dgm:prSet/>
      <dgm:spPr/>
      <dgm:t>
        <a:bodyPr/>
        <a:lstStyle/>
        <a:p>
          <a:endParaRPr lang="en-US" sz="1400"/>
        </a:p>
      </dgm:t>
    </dgm:pt>
    <dgm:pt modelId="{C9C49A10-AD9C-4703-9C4D-7BCE8F03F1D7}">
      <dgm:prSet custT="1"/>
      <dgm:spPr/>
      <dgm:t>
        <a:bodyPr/>
        <a:lstStyle/>
        <a:p>
          <a:r>
            <a:rPr lang="en-US" sz="1100">
              <a:solidFill>
                <a:schemeClr val="bg1"/>
              </a:solidFill>
            </a:rPr>
            <a:t>CLINICIAN EDUCATION</a:t>
          </a:r>
          <a:endParaRPr lang="en-US" sz="1100" dirty="0">
            <a:solidFill>
              <a:schemeClr val="bg1"/>
            </a:solidFill>
          </a:endParaRPr>
        </a:p>
      </dgm:t>
    </dgm:pt>
    <dgm:pt modelId="{944B116A-F03A-4204-8C89-A5D142399804}" type="parTrans" cxnId="{9D584AE6-3CC5-47E2-8567-E69C44EACED1}">
      <dgm:prSet/>
      <dgm:spPr/>
      <dgm:t>
        <a:bodyPr/>
        <a:lstStyle/>
        <a:p>
          <a:endParaRPr lang="en-US" sz="1400"/>
        </a:p>
      </dgm:t>
    </dgm:pt>
    <dgm:pt modelId="{A3F0CA40-B4D5-4332-A739-C548CCEADD10}" type="sibTrans" cxnId="{9D584AE6-3CC5-47E2-8567-E69C44EACED1}">
      <dgm:prSet/>
      <dgm:spPr/>
      <dgm:t>
        <a:bodyPr/>
        <a:lstStyle/>
        <a:p>
          <a:endParaRPr lang="en-US" sz="1400"/>
        </a:p>
      </dgm:t>
    </dgm:pt>
    <dgm:pt modelId="{EE4829F0-4AF1-4F41-B50E-B90A8588B679}">
      <dgm:prSet custT="1"/>
      <dgm:spPr/>
      <dgm:t>
        <a:bodyPr/>
        <a:lstStyle/>
        <a:p>
          <a:r>
            <a:rPr lang="en-US" sz="1400">
              <a:solidFill>
                <a:schemeClr val="bg1"/>
              </a:solidFill>
            </a:rPr>
            <a:t>Running the model on individual patients will educate physiotherapists and medics overtime to understand better the needs of different clinical populations. </a:t>
          </a:r>
          <a:endParaRPr lang="en-US" sz="1400" dirty="0">
            <a:solidFill>
              <a:schemeClr val="bg1"/>
            </a:solidFill>
          </a:endParaRPr>
        </a:p>
      </dgm:t>
    </dgm:pt>
    <dgm:pt modelId="{73D8AB9C-4345-4261-8B5B-8D4A1BD6F9F4}" type="parTrans" cxnId="{0FE22D49-B343-4575-9CA1-669375F70C52}">
      <dgm:prSet/>
      <dgm:spPr/>
      <dgm:t>
        <a:bodyPr/>
        <a:lstStyle/>
        <a:p>
          <a:endParaRPr lang="en-US" sz="1400"/>
        </a:p>
      </dgm:t>
    </dgm:pt>
    <dgm:pt modelId="{6B9AABBF-82A5-4780-92DC-690AA894861C}" type="sibTrans" cxnId="{0FE22D49-B343-4575-9CA1-669375F70C52}">
      <dgm:prSet/>
      <dgm:spPr/>
      <dgm:t>
        <a:bodyPr/>
        <a:lstStyle/>
        <a:p>
          <a:endParaRPr lang="en-US" sz="1400"/>
        </a:p>
      </dgm:t>
    </dgm:pt>
    <dgm:pt modelId="{03A77D6E-1977-4395-A55C-E4D7A3B88926}">
      <dgm:prSet custT="1"/>
      <dgm:spPr/>
      <dgm:t>
        <a:bodyPr/>
        <a:lstStyle/>
        <a:p>
          <a:r>
            <a:rPr lang="en-US" sz="1100">
              <a:solidFill>
                <a:schemeClr val="bg1"/>
              </a:solidFill>
            </a:rPr>
            <a:t>RESEARCH CONTEXT</a:t>
          </a:r>
          <a:endParaRPr lang="en-US" sz="1100" dirty="0">
            <a:solidFill>
              <a:schemeClr val="bg1"/>
            </a:solidFill>
          </a:endParaRPr>
        </a:p>
      </dgm:t>
    </dgm:pt>
    <dgm:pt modelId="{A306FD4F-9979-4C31-9608-4BAEA01A3132}" type="parTrans" cxnId="{20DFEE7E-631E-4EAF-AF90-B78EB086B52A}">
      <dgm:prSet/>
      <dgm:spPr/>
      <dgm:t>
        <a:bodyPr/>
        <a:lstStyle/>
        <a:p>
          <a:endParaRPr lang="en-US" sz="1400"/>
        </a:p>
      </dgm:t>
    </dgm:pt>
    <dgm:pt modelId="{ABB7B647-40F0-44EA-BF37-8DE80DF82FEB}" type="sibTrans" cxnId="{20DFEE7E-631E-4EAF-AF90-B78EB086B52A}">
      <dgm:prSet/>
      <dgm:spPr/>
      <dgm:t>
        <a:bodyPr/>
        <a:lstStyle/>
        <a:p>
          <a:endParaRPr lang="en-US" sz="1400"/>
        </a:p>
      </dgm:t>
    </dgm:pt>
    <dgm:pt modelId="{5B4B2142-AC55-429A-857F-F739533F11E2}">
      <dgm:prSet custT="1"/>
      <dgm:spPr/>
      <dgm:t>
        <a:bodyPr/>
        <a:lstStyle/>
        <a:p>
          <a:r>
            <a:rPr lang="en-US" sz="1200" dirty="0">
              <a:solidFill>
                <a:schemeClr val="bg1"/>
              </a:solidFill>
            </a:rPr>
            <a:t>Potentially the sensor based information from this model could be used to monitor long term populations of interest (such as older adults; those with mild cognitive impairment) towards:  early prediction of risk of falls and early prediction of cognitive decline (in that balance control requires cognitive resources). </a:t>
          </a:r>
        </a:p>
      </dgm:t>
    </dgm:pt>
    <dgm:pt modelId="{9FBBB372-C561-4FE0-B119-9C8440395891}" type="parTrans" cxnId="{61B1CFDD-0731-4725-97B5-E30D0EAA8432}">
      <dgm:prSet/>
      <dgm:spPr/>
      <dgm:t>
        <a:bodyPr/>
        <a:lstStyle/>
        <a:p>
          <a:endParaRPr lang="en-US" sz="1400"/>
        </a:p>
      </dgm:t>
    </dgm:pt>
    <dgm:pt modelId="{ECDE7333-CD64-42A8-9150-28922727A692}" type="sibTrans" cxnId="{61B1CFDD-0731-4725-97B5-E30D0EAA8432}">
      <dgm:prSet/>
      <dgm:spPr/>
      <dgm:t>
        <a:bodyPr/>
        <a:lstStyle/>
        <a:p>
          <a:endParaRPr lang="en-US" sz="1400"/>
        </a:p>
      </dgm:t>
    </dgm:pt>
    <dgm:pt modelId="{2370BCC5-BA74-4D08-A1D7-6151440079F0}">
      <dgm:prSet phldrT="[Text]" custT="1"/>
      <dgm:spPr/>
      <dgm:t>
        <a:bodyPr/>
        <a:lstStyle/>
        <a:p>
          <a:r>
            <a:rPr lang="en-US" sz="1400">
              <a:solidFill>
                <a:schemeClr val="bg1"/>
              </a:solidFill>
            </a:rPr>
            <a:t>Support clinicians towards evaluating objectively the baseline of a patient when performing the exercises during the first clinic visit,  - personalization</a:t>
          </a:r>
          <a:endParaRPr lang="en-US" sz="1400" dirty="0">
            <a:solidFill>
              <a:schemeClr val="bg1"/>
            </a:solidFill>
          </a:endParaRPr>
        </a:p>
      </dgm:t>
    </dgm:pt>
    <dgm:pt modelId="{82732196-F405-4E05-86B2-AFFEEF78AB47}" type="parTrans" cxnId="{7838B025-AEFA-47F5-B935-F4FEC761ADD4}">
      <dgm:prSet/>
      <dgm:spPr/>
      <dgm:t>
        <a:bodyPr/>
        <a:lstStyle/>
        <a:p>
          <a:endParaRPr lang="en-US" sz="1400"/>
        </a:p>
      </dgm:t>
    </dgm:pt>
    <dgm:pt modelId="{771AB252-6031-4EAF-8D60-42D399127A85}" type="sibTrans" cxnId="{7838B025-AEFA-47F5-B935-F4FEC761ADD4}">
      <dgm:prSet/>
      <dgm:spPr/>
      <dgm:t>
        <a:bodyPr/>
        <a:lstStyle/>
        <a:p>
          <a:endParaRPr lang="en-US" sz="1400"/>
        </a:p>
      </dgm:t>
    </dgm:pt>
    <dgm:pt modelId="{CD172D86-7C69-4454-A87F-BB816F099E11}">
      <dgm:prSet custT="1"/>
      <dgm:spPr/>
      <dgm:t>
        <a:bodyPr/>
        <a:lstStyle/>
        <a:p>
          <a:r>
            <a:rPr lang="en-US" sz="1400" dirty="0">
              <a:solidFill>
                <a:schemeClr val="bg1"/>
              </a:solidFill>
            </a:rPr>
            <a:t>The model may help design of new exercises (by a more granular understanding of the patient’s needs and challenges).</a:t>
          </a:r>
        </a:p>
      </dgm:t>
    </dgm:pt>
    <dgm:pt modelId="{93D00A7C-F221-4157-BF83-D728FFBEA592}" type="parTrans" cxnId="{75BEF19D-A6D6-4B2B-B8E5-F0A2C44CA278}">
      <dgm:prSet/>
      <dgm:spPr/>
      <dgm:t>
        <a:bodyPr/>
        <a:lstStyle/>
        <a:p>
          <a:endParaRPr lang="en-US" sz="1400"/>
        </a:p>
      </dgm:t>
    </dgm:pt>
    <dgm:pt modelId="{17B91D3B-CDDF-40F1-AD23-926E9E1E5C9D}" type="sibTrans" cxnId="{75BEF19D-A6D6-4B2B-B8E5-F0A2C44CA278}">
      <dgm:prSet/>
      <dgm:spPr/>
      <dgm:t>
        <a:bodyPr/>
        <a:lstStyle/>
        <a:p>
          <a:endParaRPr lang="en-US" sz="1400"/>
        </a:p>
      </dgm:t>
    </dgm:pt>
    <dgm:pt modelId="{5E156813-160B-47CB-9E2E-591579AA249D}">
      <dgm:prSet custT="1"/>
      <dgm:spPr/>
      <dgm:t>
        <a:bodyPr/>
        <a:lstStyle/>
        <a:p>
          <a:r>
            <a:rPr lang="en-US" sz="1400" dirty="0">
              <a:solidFill>
                <a:schemeClr val="bg1"/>
              </a:solidFill>
            </a:rPr>
            <a:t>Support long term patient monitoring for patients with degenerative neurological conditions (such as ataxias or dementia) that require long term rehabilitation for maintenance purposes.</a:t>
          </a:r>
        </a:p>
      </dgm:t>
    </dgm:pt>
    <dgm:pt modelId="{C19D4FE7-A54D-4DCD-9DA2-F14032B519F2}" type="parTrans" cxnId="{766CB80F-5362-48B8-BD3D-02408BD71081}">
      <dgm:prSet/>
      <dgm:spPr/>
      <dgm:t>
        <a:bodyPr/>
        <a:lstStyle/>
        <a:p>
          <a:endParaRPr lang="en-US" sz="1400"/>
        </a:p>
      </dgm:t>
    </dgm:pt>
    <dgm:pt modelId="{D4506A7B-9FC2-4C43-9A62-C8381FAF7278}" type="sibTrans" cxnId="{766CB80F-5362-48B8-BD3D-02408BD71081}">
      <dgm:prSet/>
      <dgm:spPr/>
      <dgm:t>
        <a:bodyPr/>
        <a:lstStyle/>
        <a:p>
          <a:endParaRPr lang="en-US" sz="1400"/>
        </a:p>
      </dgm:t>
    </dgm:pt>
    <dgm:pt modelId="{9F0771D1-085C-4D46-9228-A63ED4555C46}" type="pres">
      <dgm:prSet presAssocID="{B34334E9-6A7A-409D-A8F2-6649213C5C5B}" presName="vert0" presStyleCnt="0">
        <dgm:presLayoutVars>
          <dgm:dir/>
          <dgm:animOne val="branch"/>
          <dgm:animLvl val="lvl"/>
        </dgm:presLayoutVars>
      </dgm:prSet>
      <dgm:spPr/>
    </dgm:pt>
    <dgm:pt modelId="{753D395F-FC95-40E7-9747-65C679E6572F}" type="pres">
      <dgm:prSet presAssocID="{1584CDE4-9F66-4091-86FE-7383CEC39108}" presName="thickLine" presStyleLbl="alignNode1" presStyleIdx="0" presStyleCnt="5"/>
      <dgm:spPr/>
    </dgm:pt>
    <dgm:pt modelId="{25134550-D157-47DC-82E2-475D2B6FDC37}" type="pres">
      <dgm:prSet presAssocID="{1584CDE4-9F66-4091-86FE-7383CEC39108}" presName="horz1" presStyleCnt="0"/>
      <dgm:spPr/>
    </dgm:pt>
    <dgm:pt modelId="{94243427-0331-4088-B394-27D136688CA4}" type="pres">
      <dgm:prSet presAssocID="{1584CDE4-9F66-4091-86FE-7383CEC39108}" presName="tx1" presStyleLbl="revTx" presStyleIdx="0" presStyleCnt="10"/>
      <dgm:spPr/>
    </dgm:pt>
    <dgm:pt modelId="{E1ABE069-4D91-4FCF-8223-12E913340896}" type="pres">
      <dgm:prSet presAssocID="{1584CDE4-9F66-4091-86FE-7383CEC39108}" presName="vert1" presStyleCnt="0"/>
      <dgm:spPr/>
    </dgm:pt>
    <dgm:pt modelId="{50B019F5-2D04-4529-B5C2-D5527695AA72}" type="pres">
      <dgm:prSet presAssocID="{2370BCC5-BA74-4D08-A1D7-6151440079F0}" presName="vertSpace2a" presStyleCnt="0"/>
      <dgm:spPr/>
    </dgm:pt>
    <dgm:pt modelId="{061D9C9C-D8BE-414D-B673-B520837D76F0}" type="pres">
      <dgm:prSet presAssocID="{2370BCC5-BA74-4D08-A1D7-6151440079F0}" presName="horz2" presStyleCnt="0"/>
      <dgm:spPr/>
    </dgm:pt>
    <dgm:pt modelId="{B860DD6F-51DE-4C24-ADAF-0AB280A2BDF9}" type="pres">
      <dgm:prSet presAssocID="{2370BCC5-BA74-4D08-A1D7-6151440079F0}" presName="horzSpace2" presStyleCnt="0"/>
      <dgm:spPr/>
    </dgm:pt>
    <dgm:pt modelId="{D89F4022-AF60-491A-9D58-C27DC461EAE2}" type="pres">
      <dgm:prSet presAssocID="{2370BCC5-BA74-4D08-A1D7-6151440079F0}" presName="tx2" presStyleLbl="revTx" presStyleIdx="1" presStyleCnt="10"/>
      <dgm:spPr/>
    </dgm:pt>
    <dgm:pt modelId="{3FF0DFC6-E30E-4B3F-AB96-6A9278F38F97}" type="pres">
      <dgm:prSet presAssocID="{2370BCC5-BA74-4D08-A1D7-6151440079F0}" presName="vert2" presStyleCnt="0"/>
      <dgm:spPr/>
    </dgm:pt>
    <dgm:pt modelId="{DD8C7901-8FD5-4018-B427-0430B93ADF25}" type="pres">
      <dgm:prSet presAssocID="{2370BCC5-BA74-4D08-A1D7-6151440079F0}" presName="thinLine2b" presStyleLbl="callout" presStyleIdx="0" presStyleCnt="5"/>
      <dgm:spPr/>
    </dgm:pt>
    <dgm:pt modelId="{89299DB9-4430-4857-8335-77D647D560C1}" type="pres">
      <dgm:prSet presAssocID="{2370BCC5-BA74-4D08-A1D7-6151440079F0}" presName="vertSpace2b" presStyleCnt="0"/>
      <dgm:spPr/>
    </dgm:pt>
    <dgm:pt modelId="{5214B742-B7A7-49ED-899E-824B4029449D}" type="pres">
      <dgm:prSet presAssocID="{3A6628EE-1645-4427-B995-5ACA0D5A1231}" presName="thickLine" presStyleLbl="alignNode1" presStyleIdx="1" presStyleCnt="5"/>
      <dgm:spPr/>
    </dgm:pt>
    <dgm:pt modelId="{94BB3C65-71B4-4687-87E6-9045334513B0}" type="pres">
      <dgm:prSet presAssocID="{3A6628EE-1645-4427-B995-5ACA0D5A1231}" presName="horz1" presStyleCnt="0"/>
      <dgm:spPr/>
    </dgm:pt>
    <dgm:pt modelId="{7C32A4F5-6886-4D38-8A29-2E20AD513A80}" type="pres">
      <dgm:prSet presAssocID="{3A6628EE-1645-4427-B995-5ACA0D5A1231}" presName="tx1" presStyleLbl="revTx" presStyleIdx="2" presStyleCnt="10"/>
      <dgm:spPr/>
    </dgm:pt>
    <dgm:pt modelId="{572793E0-E158-4820-9013-F2D91BACB1C0}" type="pres">
      <dgm:prSet presAssocID="{3A6628EE-1645-4427-B995-5ACA0D5A1231}" presName="vert1" presStyleCnt="0"/>
      <dgm:spPr/>
    </dgm:pt>
    <dgm:pt modelId="{8550F025-72CC-45C4-9B0C-EFD2E95BA30D}" type="pres">
      <dgm:prSet presAssocID="{CD172D86-7C69-4454-A87F-BB816F099E11}" presName="vertSpace2a" presStyleCnt="0"/>
      <dgm:spPr/>
    </dgm:pt>
    <dgm:pt modelId="{4943F053-8A14-4978-80CF-C91612512AEA}" type="pres">
      <dgm:prSet presAssocID="{CD172D86-7C69-4454-A87F-BB816F099E11}" presName="horz2" presStyleCnt="0"/>
      <dgm:spPr/>
    </dgm:pt>
    <dgm:pt modelId="{F5A2CDCE-577C-48D1-9B56-E92AC5B2CB90}" type="pres">
      <dgm:prSet presAssocID="{CD172D86-7C69-4454-A87F-BB816F099E11}" presName="horzSpace2" presStyleCnt="0"/>
      <dgm:spPr/>
    </dgm:pt>
    <dgm:pt modelId="{17D64930-EBB3-41CE-A26F-F718B9DE6A2A}" type="pres">
      <dgm:prSet presAssocID="{CD172D86-7C69-4454-A87F-BB816F099E11}" presName="tx2" presStyleLbl="revTx" presStyleIdx="3" presStyleCnt="10"/>
      <dgm:spPr/>
    </dgm:pt>
    <dgm:pt modelId="{60AFE9BE-FD51-4DD3-AA87-AE864773D262}" type="pres">
      <dgm:prSet presAssocID="{CD172D86-7C69-4454-A87F-BB816F099E11}" presName="vert2" presStyleCnt="0"/>
      <dgm:spPr/>
    </dgm:pt>
    <dgm:pt modelId="{87F0D2EF-4024-42BD-8A87-3D383270A60B}" type="pres">
      <dgm:prSet presAssocID="{CD172D86-7C69-4454-A87F-BB816F099E11}" presName="thinLine2b" presStyleLbl="callout" presStyleIdx="1" presStyleCnt="5"/>
      <dgm:spPr/>
    </dgm:pt>
    <dgm:pt modelId="{DAA4DD83-8611-45E3-8DF8-FC455C9EC68D}" type="pres">
      <dgm:prSet presAssocID="{CD172D86-7C69-4454-A87F-BB816F099E11}" presName="vertSpace2b" presStyleCnt="0"/>
      <dgm:spPr/>
    </dgm:pt>
    <dgm:pt modelId="{D5FF5EE9-83A0-4158-917E-EE6FE5562015}" type="pres">
      <dgm:prSet presAssocID="{5ADE0128-AC4D-4A23-ADCA-3BE3EF60E714}" presName="thickLine" presStyleLbl="alignNode1" presStyleIdx="2" presStyleCnt="5"/>
      <dgm:spPr/>
    </dgm:pt>
    <dgm:pt modelId="{E30CF7F1-4F0D-4514-80C4-04D39C783C2E}" type="pres">
      <dgm:prSet presAssocID="{5ADE0128-AC4D-4A23-ADCA-3BE3EF60E714}" presName="horz1" presStyleCnt="0"/>
      <dgm:spPr/>
    </dgm:pt>
    <dgm:pt modelId="{E6DCCBE4-3798-4DFE-A718-1CC3FEC06ED1}" type="pres">
      <dgm:prSet presAssocID="{5ADE0128-AC4D-4A23-ADCA-3BE3EF60E714}" presName="tx1" presStyleLbl="revTx" presStyleIdx="4" presStyleCnt="10"/>
      <dgm:spPr/>
    </dgm:pt>
    <dgm:pt modelId="{32CA2295-AD40-4F2D-A2D3-36A362570055}" type="pres">
      <dgm:prSet presAssocID="{5ADE0128-AC4D-4A23-ADCA-3BE3EF60E714}" presName="vert1" presStyleCnt="0"/>
      <dgm:spPr/>
    </dgm:pt>
    <dgm:pt modelId="{F54D81AA-A12E-41A2-9C6A-822103C21886}" type="pres">
      <dgm:prSet presAssocID="{5E156813-160B-47CB-9E2E-591579AA249D}" presName="vertSpace2a" presStyleCnt="0"/>
      <dgm:spPr/>
    </dgm:pt>
    <dgm:pt modelId="{C569BAE9-C974-4CF8-8C2A-45599A655743}" type="pres">
      <dgm:prSet presAssocID="{5E156813-160B-47CB-9E2E-591579AA249D}" presName="horz2" presStyleCnt="0"/>
      <dgm:spPr/>
    </dgm:pt>
    <dgm:pt modelId="{BC1CE6AC-0D84-4435-8337-A0EC27EF8BC3}" type="pres">
      <dgm:prSet presAssocID="{5E156813-160B-47CB-9E2E-591579AA249D}" presName="horzSpace2" presStyleCnt="0"/>
      <dgm:spPr/>
    </dgm:pt>
    <dgm:pt modelId="{E8B2EC0C-9A79-4095-896E-F355A0619EEC}" type="pres">
      <dgm:prSet presAssocID="{5E156813-160B-47CB-9E2E-591579AA249D}" presName="tx2" presStyleLbl="revTx" presStyleIdx="5" presStyleCnt="10"/>
      <dgm:spPr/>
    </dgm:pt>
    <dgm:pt modelId="{9809441A-6D7F-4DF8-9789-CEEE71DAFD3E}" type="pres">
      <dgm:prSet presAssocID="{5E156813-160B-47CB-9E2E-591579AA249D}" presName="vert2" presStyleCnt="0"/>
      <dgm:spPr/>
    </dgm:pt>
    <dgm:pt modelId="{FBA365C8-F96C-470E-925D-DB77E42F8E03}" type="pres">
      <dgm:prSet presAssocID="{5E156813-160B-47CB-9E2E-591579AA249D}" presName="thinLine2b" presStyleLbl="callout" presStyleIdx="2" presStyleCnt="5"/>
      <dgm:spPr/>
    </dgm:pt>
    <dgm:pt modelId="{155FB2BA-C529-42B8-BCFC-B5355774701D}" type="pres">
      <dgm:prSet presAssocID="{5E156813-160B-47CB-9E2E-591579AA249D}" presName="vertSpace2b" presStyleCnt="0"/>
      <dgm:spPr/>
    </dgm:pt>
    <dgm:pt modelId="{9BE2DDFA-A224-4F97-8991-6A7FD3CC9758}" type="pres">
      <dgm:prSet presAssocID="{C9C49A10-AD9C-4703-9C4D-7BCE8F03F1D7}" presName="thickLine" presStyleLbl="alignNode1" presStyleIdx="3" presStyleCnt="5"/>
      <dgm:spPr/>
    </dgm:pt>
    <dgm:pt modelId="{C39C4F4B-6CAE-4B40-BA2D-81834AAC180E}" type="pres">
      <dgm:prSet presAssocID="{C9C49A10-AD9C-4703-9C4D-7BCE8F03F1D7}" presName="horz1" presStyleCnt="0"/>
      <dgm:spPr/>
    </dgm:pt>
    <dgm:pt modelId="{FC822DC5-9FB6-4840-BD73-6C8DB23E2BB1}" type="pres">
      <dgm:prSet presAssocID="{C9C49A10-AD9C-4703-9C4D-7BCE8F03F1D7}" presName="tx1" presStyleLbl="revTx" presStyleIdx="6" presStyleCnt="10"/>
      <dgm:spPr/>
    </dgm:pt>
    <dgm:pt modelId="{A9E669EA-6597-4B17-B2B1-53FAA3432A74}" type="pres">
      <dgm:prSet presAssocID="{C9C49A10-AD9C-4703-9C4D-7BCE8F03F1D7}" presName="vert1" presStyleCnt="0"/>
      <dgm:spPr/>
    </dgm:pt>
    <dgm:pt modelId="{DC1A2889-4353-4C01-A8F3-6BC27759DDB9}" type="pres">
      <dgm:prSet presAssocID="{EE4829F0-4AF1-4F41-B50E-B90A8588B679}" presName="vertSpace2a" presStyleCnt="0"/>
      <dgm:spPr/>
    </dgm:pt>
    <dgm:pt modelId="{45AA8E08-5D50-4EE1-9093-817F57953353}" type="pres">
      <dgm:prSet presAssocID="{EE4829F0-4AF1-4F41-B50E-B90A8588B679}" presName="horz2" presStyleCnt="0"/>
      <dgm:spPr/>
    </dgm:pt>
    <dgm:pt modelId="{162412FE-3F06-426B-8598-5317688D317C}" type="pres">
      <dgm:prSet presAssocID="{EE4829F0-4AF1-4F41-B50E-B90A8588B679}" presName="horzSpace2" presStyleCnt="0"/>
      <dgm:spPr/>
    </dgm:pt>
    <dgm:pt modelId="{511D9179-76F1-4A64-B749-6A921DB08E8C}" type="pres">
      <dgm:prSet presAssocID="{EE4829F0-4AF1-4F41-B50E-B90A8588B679}" presName="tx2" presStyleLbl="revTx" presStyleIdx="7" presStyleCnt="10"/>
      <dgm:spPr/>
    </dgm:pt>
    <dgm:pt modelId="{870CF594-59E0-4D4B-9B73-A6E794A5EE89}" type="pres">
      <dgm:prSet presAssocID="{EE4829F0-4AF1-4F41-B50E-B90A8588B679}" presName="vert2" presStyleCnt="0"/>
      <dgm:spPr/>
    </dgm:pt>
    <dgm:pt modelId="{9ABC90EE-9A94-4E93-BCAD-7AEB21950A92}" type="pres">
      <dgm:prSet presAssocID="{EE4829F0-4AF1-4F41-B50E-B90A8588B679}" presName="thinLine2b" presStyleLbl="callout" presStyleIdx="3" presStyleCnt="5"/>
      <dgm:spPr/>
    </dgm:pt>
    <dgm:pt modelId="{CE73A2DF-ECE8-4695-B078-9FB06CEA9BE5}" type="pres">
      <dgm:prSet presAssocID="{EE4829F0-4AF1-4F41-B50E-B90A8588B679}" presName="vertSpace2b" presStyleCnt="0"/>
      <dgm:spPr/>
    </dgm:pt>
    <dgm:pt modelId="{033125F7-AE68-4046-B8C2-B0479687895B}" type="pres">
      <dgm:prSet presAssocID="{03A77D6E-1977-4395-A55C-E4D7A3B88926}" presName="thickLine" presStyleLbl="alignNode1" presStyleIdx="4" presStyleCnt="5"/>
      <dgm:spPr/>
    </dgm:pt>
    <dgm:pt modelId="{CC5955D6-B2A2-4D72-8401-E3BB06BC6B52}" type="pres">
      <dgm:prSet presAssocID="{03A77D6E-1977-4395-A55C-E4D7A3B88926}" presName="horz1" presStyleCnt="0"/>
      <dgm:spPr/>
    </dgm:pt>
    <dgm:pt modelId="{C14436DE-D6BD-43F2-8F31-B688D9B27E30}" type="pres">
      <dgm:prSet presAssocID="{03A77D6E-1977-4395-A55C-E4D7A3B88926}" presName="tx1" presStyleLbl="revTx" presStyleIdx="8" presStyleCnt="10"/>
      <dgm:spPr/>
    </dgm:pt>
    <dgm:pt modelId="{B9EB0755-F1AC-4404-8E49-6F4465AF84FA}" type="pres">
      <dgm:prSet presAssocID="{03A77D6E-1977-4395-A55C-E4D7A3B88926}" presName="vert1" presStyleCnt="0"/>
      <dgm:spPr/>
    </dgm:pt>
    <dgm:pt modelId="{2C493DCB-F180-4ABB-832D-BE048B67430D}" type="pres">
      <dgm:prSet presAssocID="{5B4B2142-AC55-429A-857F-F739533F11E2}" presName="vertSpace2a" presStyleCnt="0"/>
      <dgm:spPr/>
    </dgm:pt>
    <dgm:pt modelId="{7B3139EE-FFB1-4404-8F47-E6304394225C}" type="pres">
      <dgm:prSet presAssocID="{5B4B2142-AC55-429A-857F-F739533F11E2}" presName="horz2" presStyleCnt="0"/>
      <dgm:spPr/>
    </dgm:pt>
    <dgm:pt modelId="{BA2FD90F-C90A-4959-996F-8EF6FC694F2F}" type="pres">
      <dgm:prSet presAssocID="{5B4B2142-AC55-429A-857F-F739533F11E2}" presName="horzSpace2" presStyleCnt="0"/>
      <dgm:spPr/>
    </dgm:pt>
    <dgm:pt modelId="{4B72AF18-BA44-4644-9246-7989300BCDC6}" type="pres">
      <dgm:prSet presAssocID="{5B4B2142-AC55-429A-857F-F739533F11E2}" presName="tx2" presStyleLbl="revTx" presStyleIdx="9" presStyleCnt="10"/>
      <dgm:spPr/>
    </dgm:pt>
    <dgm:pt modelId="{33E10DFE-1520-4943-A43D-1AC7DE63E734}" type="pres">
      <dgm:prSet presAssocID="{5B4B2142-AC55-429A-857F-F739533F11E2}" presName="vert2" presStyleCnt="0"/>
      <dgm:spPr/>
    </dgm:pt>
    <dgm:pt modelId="{3972ABE1-C36C-487A-B085-06A33BA357B6}" type="pres">
      <dgm:prSet presAssocID="{5B4B2142-AC55-429A-857F-F739533F11E2}" presName="thinLine2b" presStyleLbl="callout" presStyleIdx="4" presStyleCnt="5"/>
      <dgm:spPr/>
    </dgm:pt>
    <dgm:pt modelId="{46B68903-3913-4BF0-BA9A-4FBDFCDAC258}" type="pres">
      <dgm:prSet presAssocID="{5B4B2142-AC55-429A-857F-F739533F11E2}" presName="vertSpace2b" presStyleCnt="0"/>
      <dgm:spPr/>
    </dgm:pt>
  </dgm:ptLst>
  <dgm:cxnLst>
    <dgm:cxn modelId="{766CB80F-5362-48B8-BD3D-02408BD71081}" srcId="{5ADE0128-AC4D-4A23-ADCA-3BE3EF60E714}" destId="{5E156813-160B-47CB-9E2E-591579AA249D}" srcOrd="0" destOrd="0" parTransId="{C19D4FE7-A54D-4DCD-9DA2-F14032B519F2}" sibTransId="{D4506A7B-9FC2-4C43-9A62-C8381FAF7278}"/>
    <dgm:cxn modelId="{E6289A15-85B6-4309-99BB-C7C836B1E313}" type="presOf" srcId="{CD172D86-7C69-4454-A87F-BB816F099E11}" destId="{17D64930-EBB3-41CE-A26F-F718B9DE6A2A}" srcOrd="0" destOrd="0" presId="urn:microsoft.com/office/officeart/2008/layout/LinedList"/>
    <dgm:cxn modelId="{7D1B8818-9359-437D-BEB3-20EB606C92EE}" type="presOf" srcId="{EE4829F0-4AF1-4F41-B50E-B90A8588B679}" destId="{511D9179-76F1-4A64-B749-6A921DB08E8C}" srcOrd="0" destOrd="0" presId="urn:microsoft.com/office/officeart/2008/layout/LinedList"/>
    <dgm:cxn modelId="{7838B025-AEFA-47F5-B935-F4FEC761ADD4}" srcId="{1584CDE4-9F66-4091-86FE-7383CEC39108}" destId="{2370BCC5-BA74-4D08-A1D7-6151440079F0}" srcOrd="0" destOrd="0" parTransId="{82732196-F405-4E05-86B2-AFFEEF78AB47}" sibTransId="{771AB252-6031-4EAF-8D60-42D399127A85}"/>
    <dgm:cxn modelId="{72CB8026-4E25-4C61-A3B9-B3D4870B54B0}" type="presOf" srcId="{5ADE0128-AC4D-4A23-ADCA-3BE3EF60E714}" destId="{E6DCCBE4-3798-4DFE-A718-1CC3FEC06ED1}" srcOrd="0" destOrd="0" presId="urn:microsoft.com/office/officeart/2008/layout/LinedList"/>
    <dgm:cxn modelId="{D5E15443-A58E-4EE1-8DE0-8BDC74F468D8}" srcId="{B34334E9-6A7A-409D-A8F2-6649213C5C5B}" destId="{5ADE0128-AC4D-4A23-ADCA-3BE3EF60E714}" srcOrd="2" destOrd="0" parTransId="{23DB8AAC-8442-4704-A6F9-A2D45C9D63AF}" sibTransId="{3FC5DFA8-D53F-4B82-B7E8-4A2C825EE3A2}"/>
    <dgm:cxn modelId="{0FE22D49-B343-4575-9CA1-669375F70C52}" srcId="{C9C49A10-AD9C-4703-9C4D-7BCE8F03F1D7}" destId="{EE4829F0-4AF1-4F41-B50E-B90A8588B679}" srcOrd="0" destOrd="0" parTransId="{73D8AB9C-4345-4261-8B5B-8D4A1BD6F9F4}" sibTransId="{6B9AABBF-82A5-4780-92DC-690AA894861C}"/>
    <dgm:cxn modelId="{8F1E8A4E-2AC1-42DC-98C2-D0E42D8BFCB9}" type="presOf" srcId="{C9C49A10-AD9C-4703-9C4D-7BCE8F03F1D7}" destId="{FC822DC5-9FB6-4840-BD73-6C8DB23E2BB1}" srcOrd="0" destOrd="0" presId="urn:microsoft.com/office/officeart/2008/layout/LinedList"/>
    <dgm:cxn modelId="{20DFEE7E-631E-4EAF-AF90-B78EB086B52A}" srcId="{B34334E9-6A7A-409D-A8F2-6649213C5C5B}" destId="{03A77D6E-1977-4395-A55C-E4D7A3B88926}" srcOrd="4" destOrd="0" parTransId="{A306FD4F-9979-4C31-9608-4BAEA01A3132}" sibTransId="{ABB7B647-40F0-44EA-BF37-8DE80DF82FEB}"/>
    <dgm:cxn modelId="{097AED8C-88B0-4641-874A-16FAE5CD6A84}" type="presOf" srcId="{5B4B2142-AC55-429A-857F-F739533F11E2}" destId="{4B72AF18-BA44-4644-9246-7989300BCDC6}" srcOrd="0" destOrd="0" presId="urn:microsoft.com/office/officeart/2008/layout/LinedList"/>
    <dgm:cxn modelId="{75BEF19D-A6D6-4B2B-B8E5-F0A2C44CA278}" srcId="{3A6628EE-1645-4427-B995-5ACA0D5A1231}" destId="{CD172D86-7C69-4454-A87F-BB816F099E11}" srcOrd="0" destOrd="0" parTransId="{93D00A7C-F221-4157-BF83-D728FFBEA592}" sibTransId="{17B91D3B-CDDF-40F1-AD23-926E9E1E5C9D}"/>
    <dgm:cxn modelId="{6080B6B8-EC4B-404D-8473-E8E8D6A86814}" type="presOf" srcId="{5E156813-160B-47CB-9E2E-591579AA249D}" destId="{E8B2EC0C-9A79-4095-896E-F355A0619EEC}" srcOrd="0" destOrd="0" presId="urn:microsoft.com/office/officeart/2008/layout/LinedList"/>
    <dgm:cxn modelId="{EED4E6BA-B91F-403C-95E0-0EC1CD739CF2}" type="presOf" srcId="{2370BCC5-BA74-4D08-A1D7-6151440079F0}" destId="{D89F4022-AF60-491A-9D58-C27DC461EAE2}" srcOrd="0" destOrd="0" presId="urn:microsoft.com/office/officeart/2008/layout/LinedList"/>
    <dgm:cxn modelId="{5AD04ABB-189B-4523-ABB0-8E5E953D28D4}" srcId="{B34334E9-6A7A-409D-A8F2-6649213C5C5B}" destId="{1584CDE4-9F66-4091-86FE-7383CEC39108}" srcOrd="0" destOrd="0" parTransId="{80A5CA69-9586-4554-9D41-1E6A267D3834}" sibTransId="{2989AF36-E064-470C-BD6B-AAC68BD0B862}"/>
    <dgm:cxn modelId="{E53C8ED1-93A3-4B66-A3D5-EDDDB3B6F3B1}" type="presOf" srcId="{B34334E9-6A7A-409D-A8F2-6649213C5C5B}" destId="{9F0771D1-085C-4D46-9228-A63ED4555C46}" srcOrd="0" destOrd="0" presId="urn:microsoft.com/office/officeart/2008/layout/LinedList"/>
    <dgm:cxn modelId="{82A66DD6-E2BC-4767-B577-11AB6FDED793}" type="presOf" srcId="{1584CDE4-9F66-4091-86FE-7383CEC39108}" destId="{94243427-0331-4088-B394-27D136688CA4}" srcOrd="0" destOrd="0" presId="urn:microsoft.com/office/officeart/2008/layout/LinedList"/>
    <dgm:cxn modelId="{61B1CFDD-0731-4725-97B5-E30D0EAA8432}" srcId="{03A77D6E-1977-4395-A55C-E4D7A3B88926}" destId="{5B4B2142-AC55-429A-857F-F739533F11E2}" srcOrd="0" destOrd="0" parTransId="{9FBBB372-C561-4FE0-B119-9C8440395891}" sibTransId="{ECDE7333-CD64-42A8-9150-28922727A692}"/>
    <dgm:cxn modelId="{9D584AE6-3CC5-47E2-8567-E69C44EACED1}" srcId="{B34334E9-6A7A-409D-A8F2-6649213C5C5B}" destId="{C9C49A10-AD9C-4703-9C4D-7BCE8F03F1D7}" srcOrd="3" destOrd="0" parTransId="{944B116A-F03A-4204-8C89-A5D142399804}" sibTransId="{A3F0CA40-B4D5-4332-A739-C548CCEADD10}"/>
    <dgm:cxn modelId="{492833EA-E78E-423C-BFA3-9E7705F4E8BD}" type="presOf" srcId="{3A6628EE-1645-4427-B995-5ACA0D5A1231}" destId="{7C32A4F5-6886-4D38-8A29-2E20AD513A80}" srcOrd="0" destOrd="0" presId="urn:microsoft.com/office/officeart/2008/layout/LinedList"/>
    <dgm:cxn modelId="{D5972FF1-E755-4463-BA7F-B62E3A9C4677}" srcId="{B34334E9-6A7A-409D-A8F2-6649213C5C5B}" destId="{3A6628EE-1645-4427-B995-5ACA0D5A1231}" srcOrd="1" destOrd="0" parTransId="{0B192670-B5DB-4708-8CED-96B10A6FD0D8}" sibTransId="{0FF7FAFC-EAA4-4692-A17A-E8C3A88FF96D}"/>
    <dgm:cxn modelId="{09236DF4-832F-45BB-A487-3B55D9790326}" type="presOf" srcId="{03A77D6E-1977-4395-A55C-E4D7A3B88926}" destId="{C14436DE-D6BD-43F2-8F31-B688D9B27E30}" srcOrd="0" destOrd="0" presId="urn:microsoft.com/office/officeart/2008/layout/LinedList"/>
    <dgm:cxn modelId="{8FF8D7BE-BA65-4511-9B15-98086FEF42AF}" type="presParOf" srcId="{9F0771D1-085C-4D46-9228-A63ED4555C46}" destId="{753D395F-FC95-40E7-9747-65C679E6572F}" srcOrd="0" destOrd="0" presId="urn:microsoft.com/office/officeart/2008/layout/LinedList"/>
    <dgm:cxn modelId="{715D8E57-7CB9-4563-96AC-3281AC82FCBE}" type="presParOf" srcId="{9F0771D1-085C-4D46-9228-A63ED4555C46}" destId="{25134550-D157-47DC-82E2-475D2B6FDC37}" srcOrd="1" destOrd="0" presId="urn:microsoft.com/office/officeart/2008/layout/LinedList"/>
    <dgm:cxn modelId="{4CBEE0B2-E542-468C-A5AE-9913F00A1872}" type="presParOf" srcId="{25134550-D157-47DC-82E2-475D2B6FDC37}" destId="{94243427-0331-4088-B394-27D136688CA4}" srcOrd="0" destOrd="0" presId="urn:microsoft.com/office/officeart/2008/layout/LinedList"/>
    <dgm:cxn modelId="{5DA72776-1DC2-4739-B17F-1250E26B5F16}" type="presParOf" srcId="{25134550-D157-47DC-82E2-475D2B6FDC37}" destId="{E1ABE069-4D91-4FCF-8223-12E913340896}" srcOrd="1" destOrd="0" presId="urn:microsoft.com/office/officeart/2008/layout/LinedList"/>
    <dgm:cxn modelId="{2F7E530B-EEF4-44B8-B16D-AB8B0802401D}" type="presParOf" srcId="{E1ABE069-4D91-4FCF-8223-12E913340896}" destId="{50B019F5-2D04-4529-B5C2-D5527695AA72}" srcOrd="0" destOrd="0" presId="urn:microsoft.com/office/officeart/2008/layout/LinedList"/>
    <dgm:cxn modelId="{B934C858-D5DF-46A8-A312-C05C11F2C0CE}" type="presParOf" srcId="{E1ABE069-4D91-4FCF-8223-12E913340896}" destId="{061D9C9C-D8BE-414D-B673-B520837D76F0}" srcOrd="1" destOrd="0" presId="urn:microsoft.com/office/officeart/2008/layout/LinedList"/>
    <dgm:cxn modelId="{5565FB04-481E-4DCE-A055-B76A40189C1D}" type="presParOf" srcId="{061D9C9C-D8BE-414D-B673-B520837D76F0}" destId="{B860DD6F-51DE-4C24-ADAF-0AB280A2BDF9}" srcOrd="0" destOrd="0" presId="urn:microsoft.com/office/officeart/2008/layout/LinedList"/>
    <dgm:cxn modelId="{97F0391B-5617-429C-AEC2-6B724AE228E1}" type="presParOf" srcId="{061D9C9C-D8BE-414D-B673-B520837D76F0}" destId="{D89F4022-AF60-491A-9D58-C27DC461EAE2}" srcOrd="1" destOrd="0" presId="urn:microsoft.com/office/officeart/2008/layout/LinedList"/>
    <dgm:cxn modelId="{F4DC7CF5-E13D-43FE-AA83-7B2C6D03274C}" type="presParOf" srcId="{061D9C9C-D8BE-414D-B673-B520837D76F0}" destId="{3FF0DFC6-E30E-4B3F-AB96-6A9278F38F97}" srcOrd="2" destOrd="0" presId="urn:microsoft.com/office/officeart/2008/layout/LinedList"/>
    <dgm:cxn modelId="{DF4D2215-5E1D-4DCB-9243-23AF5B27B7A7}" type="presParOf" srcId="{E1ABE069-4D91-4FCF-8223-12E913340896}" destId="{DD8C7901-8FD5-4018-B427-0430B93ADF25}" srcOrd="2" destOrd="0" presId="urn:microsoft.com/office/officeart/2008/layout/LinedList"/>
    <dgm:cxn modelId="{CFBD2221-C14E-401D-BBB8-9B735E453432}" type="presParOf" srcId="{E1ABE069-4D91-4FCF-8223-12E913340896}" destId="{89299DB9-4430-4857-8335-77D647D560C1}" srcOrd="3" destOrd="0" presId="urn:microsoft.com/office/officeart/2008/layout/LinedList"/>
    <dgm:cxn modelId="{28358FEF-F4AF-4471-9D5A-6DD263FA9D60}" type="presParOf" srcId="{9F0771D1-085C-4D46-9228-A63ED4555C46}" destId="{5214B742-B7A7-49ED-899E-824B4029449D}" srcOrd="2" destOrd="0" presId="urn:microsoft.com/office/officeart/2008/layout/LinedList"/>
    <dgm:cxn modelId="{3B927FB7-4632-4643-A038-ED74A9DD301C}" type="presParOf" srcId="{9F0771D1-085C-4D46-9228-A63ED4555C46}" destId="{94BB3C65-71B4-4687-87E6-9045334513B0}" srcOrd="3" destOrd="0" presId="urn:microsoft.com/office/officeart/2008/layout/LinedList"/>
    <dgm:cxn modelId="{1144FC1F-11BB-445B-8042-B2530A540C80}" type="presParOf" srcId="{94BB3C65-71B4-4687-87E6-9045334513B0}" destId="{7C32A4F5-6886-4D38-8A29-2E20AD513A80}" srcOrd="0" destOrd="0" presId="urn:microsoft.com/office/officeart/2008/layout/LinedList"/>
    <dgm:cxn modelId="{1AB16EDE-381D-4B95-893A-382EC5A622C1}" type="presParOf" srcId="{94BB3C65-71B4-4687-87E6-9045334513B0}" destId="{572793E0-E158-4820-9013-F2D91BACB1C0}" srcOrd="1" destOrd="0" presId="urn:microsoft.com/office/officeart/2008/layout/LinedList"/>
    <dgm:cxn modelId="{1657AD45-127C-4DEE-B8D3-E77BEF2068DE}" type="presParOf" srcId="{572793E0-E158-4820-9013-F2D91BACB1C0}" destId="{8550F025-72CC-45C4-9B0C-EFD2E95BA30D}" srcOrd="0" destOrd="0" presId="urn:microsoft.com/office/officeart/2008/layout/LinedList"/>
    <dgm:cxn modelId="{8A72DE8B-8ADC-45E2-8B67-B8E69CAA2371}" type="presParOf" srcId="{572793E0-E158-4820-9013-F2D91BACB1C0}" destId="{4943F053-8A14-4978-80CF-C91612512AEA}" srcOrd="1" destOrd="0" presId="urn:microsoft.com/office/officeart/2008/layout/LinedList"/>
    <dgm:cxn modelId="{D99ACD75-3133-447D-9ABA-06E3565FE7D0}" type="presParOf" srcId="{4943F053-8A14-4978-80CF-C91612512AEA}" destId="{F5A2CDCE-577C-48D1-9B56-E92AC5B2CB90}" srcOrd="0" destOrd="0" presId="urn:microsoft.com/office/officeart/2008/layout/LinedList"/>
    <dgm:cxn modelId="{0A0015F3-B7FD-4B4F-89F4-CC0F134C1248}" type="presParOf" srcId="{4943F053-8A14-4978-80CF-C91612512AEA}" destId="{17D64930-EBB3-41CE-A26F-F718B9DE6A2A}" srcOrd="1" destOrd="0" presId="urn:microsoft.com/office/officeart/2008/layout/LinedList"/>
    <dgm:cxn modelId="{54248995-1DDB-41B9-9559-8B7A942F5478}" type="presParOf" srcId="{4943F053-8A14-4978-80CF-C91612512AEA}" destId="{60AFE9BE-FD51-4DD3-AA87-AE864773D262}" srcOrd="2" destOrd="0" presId="urn:microsoft.com/office/officeart/2008/layout/LinedList"/>
    <dgm:cxn modelId="{4FC1CF8F-2963-4E86-8149-897120AB9557}" type="presParOf" srcId="{572793E0-E158-4820-9013-F2D91BACB1C0}" destId="{87F0D2EF-4024-42BD-8A87-3D383270A60B}" srcOrd="2" destOrd="0" presId="urn:microsoft.com/office/officeart/2008/layout/LinedList"/>
    <dgm:cxn modelId="{6C7DDC41-9EAD-4721-8E32-EC71B827E60F}" type="presParOf" srcId="{572793E0-E158-4820-9013-F2D91BACB1C0}" destId="{DAA4DD83-8611-45E3-8DF8-FC455C9EC68D}" srcOrd="3" destOrd="0" presId="urn:microsoft.com/office/officeart/2008/layout/LinedList"/>
    <dgm:cxn modelId="{A75AE78D-9E75-416D-BA9B-5335D9E2812D}" type="presParOf" srcId="{9F0771D1-085C-4D46-9228-A63ED4555C46}" destId="{D5FF5EE9-83A0-4158-917E-EE6FE5562015}" srcOrd="4" destOrd="0" presId="urn:microsoft.com/office/officeart/2008/layout/LinedList"/>
    <dgm:cxn modelId="{E4C4D6EE-686A-4059-9BB7-87431AAD9DC1}" type="presParOf" srcId="{9F0771D1-085C-4D46-9228-A63ED4555C46}" destId="{E30CF7F1-4F0D-4514-80C4-04D39C783C2E}" srcOrd="5" destOrd="0" presId="urn:microsoft.com/office/officeart/2008/layout/LinedList"/>
    <dgm:cxn modelId="{E68EAC7C-E63D-4033-A213-DCDC259F8D86}" type="presParOf" srcId="{E30CF7F1-4F0D-4514-80C4-04D39C783C2E}" destId="{E6DCCBE4-3798-4DFE-A718-1CC3FEC06ED1}" srcOrd="0" destOrd="0" presId="urn:microsoft.com/office/officeart/2008/layout/LinedList"/>
    <dgm:cxn modelId="{D140235F-64FF-4A33-9CA8-9418C7208EA0}" type="presParOf" srcId="{E30CF7F1-4F0D-4514-80C4-04D39C783C2E}" destId="{32CA2295-AD40-4F2D-A2D3-36A362570055}" srcOrd="1" destOrd="0" presId="urn:microsoft.com/office/officeart/2008/layout/LinedList"/>
    <dgm:cxn modelId="{2D50E7F3-60A1-4A5F-82E2-9088AAC85127}" type="presParOf" srcId="{32CA2295-AD40-4F2D-A2D3-36A362570055}" destId="{F54D81AA-A12E-41A2-9C6A-822103C21886}" srcOrd="0" destOrd="0" presId="urn:microsoft.com/office/officeart/2008/layout/LinedList"/>
    <dgm:cxn modelId="{227841C9-05F6-471C-B1F6-05333519E54E}" type="presParOf" srcId="{32CA2295-AD40-4F2D-A2D3-36A362570055}" destId="{C569BAE9-C974-4CF8-8C2A-45599A655743}" srcOrd="1" destOrd="0" presId="urn:microsoft.com/office/officeart/2008/layout/LinedList"/>
    <dgm:cxn modelId="{9308A17E-7CB5-4467-8EBB-E14D717AA711}" type="presParOf" srcId="{C569BAE9-C974-4CF8-8C2A-45599A655743}" destId="{BC1CE6AC-0D84-4435-8337-A0EC27EF8BC3}" srcOrd="0" destOrd="0" presId="urn:microsoft.com/office/officeart/2008/layout/LinedList"/>
    <dgm:cxn modelId="{293C56C0-792C-4BBA-A118-61DEBE2C6A68}" type="presParOf" srcId="{C569BAE9-C974-4CF8-8C2A-45599A655743}" destId="{E8B2EC0C-9A79-4095-896E-F355A0619EEC}" srcOrd="1" destOrd="0" presId="urn:microsoft.com/office/officeart/2008/layout/LinedList"/>
    <dgm:cxn modelId="{4CED21B3-FA8F-4C80-A064-E58A865E90CF}" type="presParOf" srcId="{C569BAE9-C974-4CF8-8C2A-45599A655743}" destId="{9809441A-6D7F-4DF8-9789-CEEE71DAFD3E}" srcOrd="2" destOrd="0" presId="urn:microsoft.com/office/officeart/2008/layout/LinedList"/>
    <dgm:cxn modelId="{2F1E4C7D-D457-440F-AB18-9A1FAA7CDC61}" type="presParOf" srcId="{32CA2295-AD40-4F2D-A2D3-36A362570055}" destId="{FBA365C8-F96C-470E-925D-DB77E42F8E03}" srcOrd="2" destOrd="0" presId="urn:microsoft.com/office/officeart/2008/layout/LinedList"/>
    <dgm:cxn modelId="{18FACA19-C5D2-4AE2-9387-1C75816C9AE8}" type="presParOf" srcId="{32CA2295-AD40-4F2D-A2D3-36A362570055}" destId="{155FB2BA-C529-42B8-BCFC-B5355774701D}" srcOrd="3" destOrd="0" presId="urn:microsoft.com/office/officeart/2008/layout/LinedList"/>
    <dgm:cxn modelId="{594E7908-E4B0-4834-8569-C9F25979CE17}" type="presParOf" srcId="{9F0771D1-085C-4D46-9228-A63ED4555C46}" destId="{9BE2DDFA-A224-4F97-8991-6A7FD3CC9758}" srcOrd="6" destOrd="0" presId="urn:microsoft.com/office/officeart/2008/layout/LinedList"/>
    <dgm:cxn modelId="{5789056F-9571-4DEF-9E31-CBDA9703A1F3}" type="presParOf" srcId="{9F0771D1-085C-4D46-9228-A63ED4555C46}" destId="{C39C4F4B-6CAE-4B40-BA2D-81834AAC180E}" srcOrd="7" destOrd="0" presId="urn:microsoft.com/office/officeart/2008/layout/LinedList"/>
    <dgm:cxn modelId="{6C7C3F1F-4EEF-4DDB-B91E-20530F2976F8}" type="presParOf" srcId="{C39C4F4B-6CAE-4B40-BA2D-81834AAC180E}" destId="{FC822DC5-9FB6-4840-BD73-6C8DB23E2BB1}" srcOrd="0" destOrd="0" presId="urn:microsoft.com/office/officeart/2008/layout/LinedList"/>
    <dgm:cxn modelId="{C1D30EB4-8804-4985-9904-44D08EB93D41}" type="presParOf" srcId="{C39C4F4B-6CAE-4B40-BA2D-81834AAC180E}" destId="{A9E669EA-6597-4B17-B2B1-53FAA3432A74}" srcOrd="1" destOrd="0" presId="urn:microsoft.com/office/officeart/2008/layout/LinedList"/>
    <dgm:cxn modelId="{A9D18523-D3A0-4830-99BE-5C07B35113A1}" type="presParOf" srcId="{A9E669EA-6597-4B17-B2B1-53FAA3432A74}" destId="{DC1A2889-4353-4C01-A8F3-6BC27759DDB9}" srcOrd="0" destOrd="0" presId="urn:microsoft.com/office/officeart/2008/layout/LinedList"/>
    <dgm:cxn modelId="{F0A51E68-AC68-4BCA-9BE0-4C4816D65CCE}" type="presParOf" srcId="{A9E669EA-6597-4B17-B2B1-53FAA3432A74}" destId="{45AA8E08-5D50-4EE1-9093-817F57953353}" srcOrd="1" destOrd="0" presId="urn:microsoft.com/office/officeart/2008/layout/LinedList"/>
    <dgm:cxn modelId="{47ECEC62-6A03-4808-A339-8E6095F731F3}" type="presParOf" srcId="{45AA8E08-5D50-4EE1-9093-817F57953353}" destId="{162412FE-3F06-426B-8598-5317688D317C}" srcOrd="0" destOrd="0" presId="urn:microsoft.com/office/officeart/2008/layout/LinedList"/>
    <dgm:cxn modelId="{44B3DC91-53A5-4713-9D99-76AD38FCF396}" type="presParOf" srcId="{45AA8E08-5D50-4EE1-9093-817F57953353}" destId="{511D9179-76F1-4A64-B749-6A921DB08E8C}" srcOrd="1" destOrd="0" presId="urn:microsoft.com/office/officeart/2008/layout/LinedList"/>
    <dgm:cxn modelId="{3103957A-B566-459A-8E39-AAACE061EAE5}" type="presParOf" srcId="{45AA8E08-5D50-4EE1-9093-817F57953353}" destId="{870CF594-59E0-4D4B-9B73-A6E794A5EE89}" srcOrd="2" destOrd="0" presId="urn:microsoft.com/office/officeart/2008/layout/LinedList"/>
    <dgm:cxn modelId="{F6BFBC90-BFA3-4422-ADDC-ACE47D953FF1}" type="presParOf" srcId="{A9E669EA-6597-4B17-B2B1-53FAA3432A74}" destId="{9ABC90EE-9A94-4E93-BCAD-7AEB21950A92}" srcOrd="2" destOrd="0" presId="urn:microsoft.com/office/officeart/2008/layout/LinedList"/>
    <dgm:cxn modelId="{4B6C22BB-571C-41A6-9593-CFC09376D27C}" type="presParOf" srcId="{A9E669EA-6597-4B17-B2B1-53FAA3432A74}" destId="{CE73A2DF-ECE8-4695-B078-9FB06CEA9BE5}" srcOrd="3" destOrd="0" presId="urn:microsoft.com/office/officeart/2008/layout/LinedList"/>
    <dgm:cxn modelId="{A93ED70D-F9C0-48C2-9867-E4DDD02B9733}" type="presParOf" srcId="{9F0771D1-085C-4D46-9228-A63ED4555C46}" destId="{033125F7-AE68-4046-B8C2-B0479687895B}" srcOrd="8" destOrd="0" presId="urn:microsoft.com/office/officeart/2008/layout/LinedList"/>
    <dgm:cxn modelId="{37BBC75B-5FC7-4FBE-A67C-C2FDEFC20B34}" type="presParOf" srcId="{9F0771D1-085C-4D46-9228-A63ED4555C46}" destId="{CC5955D6-B2A2-4D72-8401-E3BB06BC6B52}" srcOrd="9" destOrd="0" presId="urn:microsoft.com/office/officeart/2008/layout/LinedList"/>
    <dgm:cxn modelId="{DA9EE776-F190-41C5-B221-8ED526EEDB26}" type="presParOf" srcId="{CC5955D6-B2A2-4D72-8401-E3BB06BC6B52}" destId="{C14436DE-D6BD-43F2-8F31-B688D9B27E30}" srcOrd="0" destOrd="0" presId="urn:microsoft.com/office/officeart/2008/layout/LinedList"/>
    <dgm:cxn modelId="{B148366D-FE67-4DC6-B016-29D8F6243F84}" type="presParOf" srcId="{CC5955D6-B2A2-4D72-8401-E3BB06BC6B52}" destId="{B9EB0755-F1AC-4404-8E49-6F4465AF84FA}" srcOrd="1" destOrd="0" presId="urn:microsoft.com/office/officeart/2008/layout/LinedList"/>
    <dgm:cxn modelId="{09CF4F3B-20AC-4470-9AF8-FD7EF8424D24}" type="presParOf" srcId="{B9EB0755-F1AC-4404-8E49-6F4465AF84FA}" destId="{2C493DCB-F180-4ABB-832D-BE048B67430D}" srcOrd="0" destOrd="0" presId="urn:microsoft.com/office/officeart/2008/layout/LinedList"/>
    <dgm:cxn modelId="{0CF5B712-122E-461B-BD6F-A6730881DA22}" type="presParOf" srcId="{B9EB0755-F1AC-4404-8E49-6F4465AF84FA}" destId="{7B3139EE-FFB1-4404-8F47-E6304394225C}" srcOrd="1" destOrd="0" presId="urn:microsoft.com/office/officeart/2008/layout/LinedList"/>
    <dgm:cxn modelId="{D0544CAB-2B77-473B-86D1-1BA15928284B}" type="presParOf" srcId="{7B3139EE-FFB1-4404-8F47-E6304394225C}" destId="{BA2FD90F-C90A-4959-996F-8EF6FC694F2F}" srcOrd="0" destOrd="0" presId="urn:microsoft.com/office/officeart/2008/layout/LinedList"/>
    <dgm:cxn modelId="{227A4E21-B38A-4507-B513-9C703FA214E1}" type="presParOf" srcId="{7B3139EE-FFB1-4404-8F47-E6304394225C}" destId="{4B72AF18-BA44-4644-9246-7989300BCDC6}" srcOrd="1" destOrd="0" presId="urn:microsoft.com/office/officeart/2008/layout/LinedList"/>
    <dgm:cxn modelId="{A4EEE48E-E44C-4244-86E1-FDCD11788C3C}" type="presParOf" srcId="{7B3139EE-FFB1-4404-8F47-E6304394225C}" destId="{33E10DFE-1520-4943-A43D-1AC7DE63E734}" srcOrd="2" destOrd="0" presId="urn:microsoft.com/office/officeart/2008/layout/LinedList"/>
    <dgm:cxn modelId="{9667DC02-DFC0-4817-B9B2-543033512117}" type="presParOf" srcId="{B9EB0755-F1AC-4404-8E49-6F4465AF84FA}" destId="{3972ABE1-C36C-487A-B085-06A33BA357B6}" srcOrd="2" destOrd="0" presId="urn:microsoft.com/office/officeart/2008/layout/LinedList"/>
    <dgm:cxn modelId="{83A88CD2-12FC-434E-AFD4-5C5225F4CD5E}" type="presParOf" srcId="{B9EB0755-F1AC-4404-8E49-6F4465AF84FA}" destId="{46B68903-3913-4BF0-BA9A-4FBDFCDAC258}" srcOrd="3"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250E83C-7572-46EA-9AD7-37D1D08F009E}">
      <dsp:nvSpPr>
        <dsp:cNvPr id="0" name=""/>
        <dsp:cNvSpPr/>
      </dsp:nvSpPr>
      <dsp:spPr>
        <a:xfrm>
          <a:off x="741552" y="1714053"/>
          <a:ext cx="1190505" cy="595252"/>
        </a:xfrm>
        <a:prstGeom prst="roundRect">
          <a:avLst>
            <a:gd name="adj" fmla="val 10000"/>
          </a:avLst>
        </a:prstGeom>
        <a:gradFill rotWithShape="0">
          <a:gsLst>
            <a:gs pos="0">
              <a:schemeClr val="accent3">
                <a:hueOff val="0"/>
                <a:satOff val="0"/>
                <a:lumOff val="0"/>
                <a:alphaOff val="0"/>
                <a:shade val="63000"/>
                <a:satMod val="165000"/>
              </a:schemeClr>
            </a:gs>
            <a:gs pos="30000">
              <a:schemeClr val="accent3">
                <a:hueOff val="0"/>
                <a:satOff val="0"/>
                <a:lumOff val="0"/>
                <a:alphaOff val="0"/>
                <a:shade val="58000"/>
                <a:satMod val="165000"/>
              </a:schemeClr>
            </a:gs>
            <a:gs pos="75000">
              <a:schemeClr val="accent3">
                <a:hueOff val="0"/>
                <a:satOff val="0"/>
                <a:lumOff val="0"/>
                <a:alphaOff val="0"/>
                <a:shade val="30000"/>
                <a:satMod val="175000"/>
              </a:schemeClr>
            </a:gs>
            <a:gs pos="100000">
              <a:schemeClr val="accent3">
                <a:hueOff val="0"/>
                <a:satOff val="0"/>
                <a:lumOff val="0"/>
                <a:alphaOff val="0"/>
                <a:shade val="15000"/>
                <a:satMod val="175000"/>
              </a:schemeClr>
            </a:gs>
          </a:gsLst>
          <a:path path="circle">
            <a:fillToRect l="5000" t="100000" r="120000" b="10000"/>
          </a:path>
        </a:gradFill>
        <a:ln>
          <a:noFill/>
        </a:ln>
        <a:effectLst>
          <a:outerShdw blurRad="50800" dist="20000" dir="5400000" rotWithShape="0">
            <a:srgbClr val="000000">
              <a:alpha val="42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Exercise assessment module</a:t>
          </a:r>
        </a:p>
      </dsp:txBody>
      <dsp:txXfrm>
        <a:off x="758986" y="1731487"/>
        <a:ext cx="1155637" cy="560384"/>
      </dsp:txXfrm>
    </dsp:sp>
    <dsp:sp modelId="{D37E5CD8-6CF1-41F8-9184-C49E7FCC8D1E}">
      <dsp:nvSpPr>
        <dsp:cNvPr id="0" name=""/>
        <dsp:cNvSpPr/>
      </dsp:nvSpPr>
      <dsp:spPr>
        <a:xfrm rot="17692822">
          <a:off x="1604228" y="1484958"/>
          <a:ext cx="1131861" cy="26630"/>
        </a:xfrm>
        <a:custGeom>
          <a:avLst/>
          <a:gdLst/>
          <a:ahLst/>
          <a:cxnLst/>
          <a:rect l="0" t="0" r="0" b="0"/>
          <a:pathLst>
            <a:path>
              <a:moveTo>
                <a:pt x="0" y="13315"/>
              </a:moveTo>
              <a:lnTo>
                <a:pt x="1131861" y="13315"/>
              </a:lnTo>
            </a:path>
          </a:pathLst>
        </a:custGeom>
        <a:noFill/>
        <a:ln w="12700" cap="flat" cmpd="sng" algn="ctr">
          <a:solidFill>
            <a:schemeClr val="accent3">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solidFill>
              <a:schemeClr val="tx1"/>
            </a:solidFill>
          </a:endParaRPr>
        </a:p>
      </dsp:txBody>
      <dsp:txXfrm>
        <a:off x="2141862" y="1469977"/>
        <a:ext cx="56593" cy="56593"/>
      </dsp:txXfrm>
    </dsp:sp>
    <dsp:sp modelId="{34716E61-08CF-4201-83EB-B12126B119EC}">
      <dsp:nvSpPr>
        <dsp:cNvPr id="0" name=""/>
        <dsp:cNvSpPr/>
      </dsp:nvSpPr>
      <dsp:spPr>
        <a:xfrm>
          <a:off x="2408260" y="687242"/>
          <a:ext cx="1190505" cy="595252"/>
        </a:xfrm>
        <a:prstGeom prst="roundRect">
          <a:avLst>
            <a:gd name="adj" fmla="val 10000"/>
          </a:avLst>
        </a:prstGeom>
        <a:gradFill rotWithShape="0">
          <a:gsLst>
            <a:gs pos="0">
              <a:schemeClr val="accent3">
                <a:hueOff val="0"/>
                <a:satOff val="0"/>
                <a:lumOff val="0"/>
                <a:alphaOff val="0"/>
                <a:shade val="63000"/>
                <a:satMod val="165000"/>
              </a:schemeClr>
            </a:gs>
            <a:gs pos="30000">
              <a:schemeClr val="accent3">
                <a:hueOff val="0"/>
                <a:satOff val="0"/>
                <a:lumOff val="0"/>
                <a:alphaOff val="0"/>
                <a:shade val="58000"/>
                <a:satMod val="165000"/>
              </a:schemeClr>
            </a:gs>
            <a:gs pos="75000">
              <a:schemeClr val="accent3">
                <a:hueOff val="0"/>
                <a:satOff val="0"/>
                <a:lumOff val="0"/>
                <a:alphaOff val="0"/>
                <a:shade val="30000"/>
                <a:satMod val="175000"/>
              </a:schemeClr>
            </a:gs>
            <a:gs pos="100000">
              <a:schemeClr val="accent3">
                <a:hueOff val="0"/>
                <a:satOff val="0"/>
                <a:lumOff val="0"/>
                <a:alphaOff val="0"/>
                <a:shade val="15000"/>
                <a:satMod val="175000"/>
              </a:schemeClr>
            </a:gs>
          </a:gsLst>
          <a:path path="circle">
            <a:fillToRect l="5000" t="100000" r="120000" b="10000"/>
          </a:path>
        </a:gradFill>
        <a:ln>
          <a:noFill/>
        </a:ln>
        <a:effectLst>
          <a:outerShdw blurRad="50800" dist="20000" dir="5400000" rotWithShape="0">
            <a:srgbClr val="000000">
              <a:alpha val="42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Online scoring</a:t>
          </a:r>
        </a:p>
      </dsp:txBody>
      <dsp:txXfrm>
        <a:off x="2425694" y="704676"/>
        <a:ext cx="1155637" cy="560384"/>
      </dsp:txXfrm>
    </dsp:sp>
    <dsp:sp modelId="{82F64CBE-6BFE-4993-9D99-A03CF338D816}">
      <dsp:nvSpPr>
        <dsp:cNvPr id="0" name=""/>
        <dsp:cNvSpPr/>
      </dsp:nvSpPr>
      <dsp:spPr>
        <a:xfrm rot="18289469">
          <a:off x="3419924" y="629282"/>
          <a:ext cx="833885" cy="26630"/>
        </a:xfrm>
        <a:custGeom>
          <a:avLst/>
          <a:gdLst/>
          <a:ahLst/>
          <a:cxnLst/>
          <a:rect l="0" t="0" r="0" b="0"/>
          <a:pathLst>
            <a:path>
              <a:moveTo>
                <a:pt x="0" y="13315"/>
              </a:moveTo>
              <a:lnTo>
                <a:pt x="833885" y="13315"/>
              </a:lnTo>
            </a:path>
          </a:pathLst>
        </a:custGeom>
        <a:noFill/>
        <a:ln w="12700" cap="flat" cmpd="sng" algn="ctr">
          <a:solidFill>
            <a:schemeClr val="accent3">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solidFill>
              <a:schemeClr val="tx1"/>
            </a:solidFill>
          </a:endParaRPr>
        </a:p>
      </dsp:txBody>
      <dsp:txXfrm>
        <a:off x="3816020" y="621751"/>
        <a:ext cx="41694" cy="41694"/>
      </dsp:txXfrm>
    </dsp:sp>
    <dsp:sp modelId="{966BF772-5257-4C92-BA89-88C04776CD36}">
      <dsp:nvSpPr>
        <dsp:cNvPr id="0" name=""/>
        <dsp:cNvSpPr/>
      </dsp:nvSpPr>
      <dsp:spPr>
        <a:xfrm>
          <a:off x="4074968" y="2701"/>
          <a:ext cx="1190505" cy="595252"/>
        </a:xfrm>
        <a:prstGeom prst="roundRect">
          <a:avLst>
            <a:gd name="adj" fmla="val 10000"/>
          </a:avLst>
        </a:prstGeom>
        <a:gradFill rotWithShape="0">
          <a:gsLst>
            <a:gs pos="0">
              <a:schemeClr val="accent3">
                <a:hueOff val="0"/>
                <a:satOff val="0"/>
                <a:lumOff val="0"/>
                <a:alphaOff val="0"/>
                <a:shade val="63000"/>
                <a:satMod val="165000"/>
              </a:schemeClr>
            </a:gs>
            <a:gs pos="30000">
              <a:schemeClr val="accent3">
                <a:hueOff val="0"/>
                <a:satOff val="0"/>
                <a:lumOff val="0"/>
                <a:alphaOff val="0"/>
                <a:shade val="58000"/>
                <a:satMod val="165000"/>
              </a:schemeClr>
            </a:gs>
            <a:gs pos="75000">
              <a:schemeClr val="accent3">
                <a:hueOff val="0"/>
                <a:satOff val="0"/>
                <a:lumOff val="0"/>
                <a:alphaOff val="0"/>
                <a:shade val="30000"/>
                <a:satMod val="175000"/>
              </a:schemeClr>
            </a:gs>
            <a:gs pos="100000">
              <a:schemeClr val="accent3">
                <a:hueOff val="0"/>
                <a:satOff val="0"/>
                <a:lumOff val="0"/>
                <a:alphaOff val="0"/>
                <a:shade val="15000"/>
                <a:satMod val="175000"/>
              </a:schemeClr>
            </a:gs>
          </a:gsLst>
          <a:path path="circle">
            <a:fillToRect l="5000" t="100000" r="120000" b="10000"/>
          </a:path>
        </a:gradFill>
        <a:ln>
          <a:noFill/>
        </a:ln>
        <a:effectLst>
          <a:outerShdw blurRad="50800" dist="20000" dir="5400000" rotWithShape="0">
            <a:srgbClr val="000000">
              <a:alpha val="42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real time response</a:t>
          </a:r>
        </a:p>
      </dsp:txBody>
      <dsp:txXfrm>
        <a:off x="4092402" y="20135"/>
        <a:ext cx="1155637" cy="560384"/>
      </dsp:txXfrm>
    </dsp:sp>
    <dsp:sp modelId="{634FFA97-1040-472B-B2B8-B51EE5E326B4}">
      <dsp:nvSpPr>
        <dsp:cNvPr id="0" name=""/>
        <dsp:cNvSpPr/>
      </dsp:nvSpPr>
      <dsp:spPr>
        <a:xfrm>
          <a:off x="3598766" y="971553"/>
          <a:ext cx="476202" cy="26630"/>
        </a:xfrm>
        <a:custGeom>
          <a:avLst/>
          <a:gdLst/>
          <a:ahLst/>
          <a:cxnLst/>
          <a:rect l="0" t="0" r="0" b="0"/>
          <a:pathLst>
            <a:path>
              <a:moveTo>
                <a:pt x="0" y="13315"/>
              </a:moveTo>
              <a:lnTo>
                <a:pt x="476202" y="13315"/>
              </a:lnTo>
            </a:path>
          </a:pathLst>
        </a:custGeom>
        <a:noFill/>
        <a:ln w="12700" cap="flat" cmpd="sng" algn="ctr">
          <a:solidFill>
            <a:schemeClr val="accent3">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solidFill>
              <a:schemeClr val="tx1"/>
            </a:solidFill>
          </a:endParaRPr>
        </a:p>
      </dsp:txBody>
      <dsp:txXfrm>
        <a:off x="3824962" y="972963"/>
        <a:ext cx="23810" cy="23810"/>
      </dsp:txXfrm>
    </dsp:sp>
    <dsp:sp modelId="{DD0575DC-5874-4C55-9D76-D01083F25AF8}">
      <dsp:nvSpPr>
        <dsp:cNvPr id="0" name=""/>
        <dsp:cNvSpPr/>
      </dsp:nvSpPr>
      <dsp:spPr>
        <a:xfrm>
          <a:off x="4074968" y="687242"/>
          <a:ext cx="1190505" cy="595252"/>
        </a:xfrm>
        <a:prstGeom prst="roundRect">
          <a:avLst>
            <a:gd name="adj" fmla="val 10000"/>
          </a:avLst>
        </a:prstGeom>
        <a:gradFill rotWithShape="0">
          <a:gsLst>
            <a:gs pos="0">
              <a:schemeClr val="accent3">
                <a:hueOff val="0"/>
                <a:satOff val="0"/>
                <a:lumOff val="0"/>
                <a:alphaOff val="0"/>
                <a:shade val="63000"/>
                <a:satMod val="165000"/>
              </a:schemeClr>
            </a:gs>
            <a:gs pos="30000">
              <a:schemeClr val="accent3">
                <a:hueOff val="0"/>
                <a:satOff val="0"/>
                <a:lumOff val="0"/>
                <a:alphaOff val="0"/>
                <a:shade val="58000"/>
                <a:satMod val="165000"/>
              </a:schemeClr>
            </a:gs>
            <a:gs pos="75000">
              <a:schemeClr val="accent3">
                <a:hueOff val="0"/>
                <a:satOff val="0"/>
                <a:lumOff val="0"/>
                <a:alphaOff val="0"/>
                <a:shade val="30000"/>
                <a:satMod val="175000"/>
              </a:schemeClr>
            </a:gs>
            <a:gs pos="100000">
              <a:schemeClr val="accent3">
                <a:hueOff val="0"/>
                <a:satOff val="0"/>
                <a:lumOff val="0"/>
                <a:alphaOff val="0"/>
                <a:shade val="15000"/>
                <a:satMod val="175000"/>
              </a:schemeClr>
            </a:gs>
          </a:gsLst>
          <a:path path="circle">
            <a:fillToRect l="5000" t="100000" r="120000" b="10000"/>
          </a:path>
        </a:gradFill>
        <a:ln>
          <a:noFill/>
        </a:ln>
        <a:effectLst>
          <a:outerShdw blurRad="50800" dist="20000" dir="5400000" rotWithShape="0">
            <a:srgbClr val="000000">
              <a:alpha val="42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short term data</a:t>
          </a:r>
        </a:p>
      </dsp:txBody>
      <dsp:txXfrm>
        <a:off x="4092402" y="704676"/>
        <a:ext cx="1155637" cy="560384"/>
      </dsp:txXfrm>
    </dsp:sp>
    <dsp:sp modelId="{6BD0A96D-D6C9-4E9D-B89B-C75BEEE81D95}">
      <dsp:nvSpPr>
        <dsp:cNvPr id="0" name=""/>
        <dsp:cNvSpPr/>
      </dsp:nvSpPr>
      <dsp:spPr>
        <a:xfrm rot="3310531">
          <a:off x="3419924" y="1313823"/>
          <a:ext cx="833885" cy="26630"/>
        </a:xfrm>
        <a:custGeom>
          <a:avLst/>
          <a:gdLst/>
          <a:ahLst/>
          <a:cxnLst/>
          <a:rect l="0" t="0" r="0" b="0"/>
          <a:pathLst>
            <a:path>
              <a:moveTo>
                <a:pt x="0" y="13315"/>
              </a:moveTo>
              <a:lnTo>
                <a:pt x="833885" y="13315"/>
              </a:lnTo>
            </a:path>
          </a:pathLst>
        </a:custGeom>
        <a:noFill/>
        <a:ln w="12700" cap="flat" cmpd="sng" algn="ctr">
          <a:solidFill>
            <a:schemeClr val="accent3">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solidFill>
              <a:schemeClr val="tx1"/>
            </a:solidFill>
          </a:endParaRPr>
        </a:p>
      </dsp:txBody>
      <dsp:txXfrm>
        <a:off x="3816020" y="1306291"/>
        <a:ext cx="41694" cy="41694"/>
      </dsp:txXfrm>
    </dsp:sp>
    <dsp:sp modelId="{69640C77-4DA9-4665-83A1-AB970E8DA544}">
      <dsp:nvSpPr>
        <dsp:cNvPr id="0" name=""/>
        <dsp:cNvSpPr/>
      </dsp:nvSpPr>
      <dsp:spPr>
        <a:xfrm>
          <a:off x="4074968" y="1371783"/>
          <a:ext cx="1190505" cy="595252"/>
        </a:xfrm>
        <a:prstGeom prst="roundRect">
          <a:avLst>
            <a:gd name="adj" fmla="val 10000"/>
          </a:avLst>
        </a:prstGeom>
        <a:gradFill rotWithShape="0">
          <a:gsLst>
            <a:gs pos="0">
              <a:schemeClr val="accent3">
                <a:hueOff val="0"/>
                <a:satOff val="0"/>
                <a:lumOff val="0"/>
                <a:alphaOff val="0"/>
                <a:shade val="63000"/>
                <a:satMod val="165000"/>
              </a:schemeClr>
            </a:gs>
            <a:gs pos="30000">
              <a:schemeClr val="accent3">
                <a:hueOff val="0"/>
                <a:satOff val="0"/>
                <a:lumOff val="0"/>
                <a:alphaOff val="0"/>
                <a:shade val="58000"/>
                <a:satMod val="165000"/>
              </a:schemeClr>
            </a:gs>
            <a:gs pos="75000">
              <a:schemeClr val="accent3">
                <a:hueOff val="0"/>
                <a:satOff val="0"/>
                <a:lumOff val="0"/>
                <a:alphaOff val="0"/>
                <a:shade val="30000"/>
                <a:satMod val="175000"/>
              </a:schemeClr>
            </a:gs>
            <a:gs pos="100000">
              <a:schemeClr val="accent3">
                <a:hueOff val="0"/>
                <a:satOff val="0"/>
                <a:lumOff val="0"/>
                <a:alphaOff val="0"/>
                <a:shade val="15000"/>
                <a:satMod val="175000"/>
              </a:schemeClr>
            </a:gs>
          </a:gsLst>
          <a:path path="circle">
            <a:fillToRect l="5000" t="100000" r="120000" b="10000"/>
          </a:path>
        </a:gradFill>
        <a:ln>
          <a:noFill/>
        </a:ln>
        <a:effectLst>
          <a:outerShdw blurRad="50800" dist="20000" dir="5400000" rotWithShape="0">
            <a:srgbClr val="000000">
              <a:alpha val="42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patient interaction</a:t>
          </a:r>
        </a:p>
      </dsp:txBody>
      <dsp:txXfrm>
        <a:off x="4092402" y="1389217"/>
        <a:ext cx="1155637" cy="560384"/>
      </dsp:txXfrm>
    </dsp:sp>
    <dsp:sp modelId="{233050FB-1DAD-4F90-BFC7-BC26320ADC9D}">
      <dsp:nvSpPr>
        <dsp:cNvPr id="0" name=""/>
        <dsp:cNvSpPr/>
      </dsp:nvSpPr>
      <dsp:spPr>
        <a:xfrm rot="3907178">
          <a:off x="1604228" y="2511770"/>
          <a:ext cx="1131861" cy="26630"/>
        </a:xfrm>
        <a:custGeom>
          <a:avLst/>
          <a:gdLst/>
          <a:ahLst/>
          <a:cxnLst/>
          <a:rect l="0" t="0" r="0" b="0"/>
          <a:pathLst>
            <a:path>
              <a:moveTo>
                <a:pt x="0" y="13315"/>
              </a:moveTo>
              <a:lnTo>
                <a:pt x="1131861" y="13315"/>
              </a:lnTo>
            </a:path>
          </a:pathLst>
        </a:custGeom>
        <a:noFill/>
        <a:ln w="12700" cap="flat" cmpd="sng" algn="ctr">
          <a:solidFill>
            <a:schemeClr val="accent3">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solidFill>
              <a:schemeClr val="tx1"/>
            </a:solidFill>
          </a:endParaRPr>
        </a:p>
      </dsp:txBody>
      <dsp:txXfrm>
        <a:off x="2141862" y="2496789"/>
        <a:ext cx="56593" cy="56593"/>
      </dsp:txXfrm>
    </dsp:sp>
    <dsp:sp modelId="{EAC5841A-89E5-4981-ABBD-5C9B9C0AE3B4}">
      <dsp:nvSpPr>
        <dsp:cNvPr id="0" name=""/>
        <dsp:cNvSpPr/>
      </dsp:nvSpPr>
      <dsp:spPr>
        <a:xfrm>
          <a:off x="2408260" y="2740864"/>
          <a:ext cx="1190505" cy="595252"/>
        </a:xfrm>
        <a:prstGeom prst="roundRect">
          <a:avLst>
            <a:gd name="adj" fmla="val 10000"/>
          </a:avLst>
        </a:prstGeom>
        <a:gradFill rotWithShape="0">
          <a:gsLst>
            <a:gs pos="0">
              <a:schemeClr val="accent3">
                <a:hueOff val="0"/>
                <a:satOff val="0"/>
                <a:lumOff val="0"/>
                <a:alphaOff val="0"/>
                <a:shade val="63000"/>
                <a:satMod val="165000"/>
              </a:schemeClr>
            </a:gs>
            <a:gs pos="30000">
              <a:schemeClr val="accent3">
                <a:hueOff val="0"/>
                <a:satOff val="0"/>
                <a:lumOff val="0"/>
                <a:alphaOff val="0"/>
                <a:shade val="58000"/>
                <a:satMod val="165000"/>
              </a:schemeClr>
            </a:gs>
            <a:gs pos="75000">
              <a:schemeClr val="accent3">
                <a:hueOff val="0"/>
                <a:satOff val="0"/>
                <a:lumOff val="0"/>
                <a:alphaOff val="0"/>
                <a:shade val="30000"/>
                <a:satMod val="175000"/>
              </a:schemeClr>
            </a:gs>
            <a:gs pos="100000">
              <a:schemeClr val="accent3">
                <a:hueOff val="0"/>
                <a:satOff val="0"/>
                <a:lumOff val="0"/>
                <a:alphaOff val="0"/>
                <a:shade val="15000"/>
                <a:satMod val="175000"/>
              </a:schemeClr>
            </a:gs>
          </a:gsLst>
          <a:path path="circle">
            <a:fillToRect l="5000" t="100000" r="120000" b="10000"/>
          </a:path>
        </a:gradFill>
        <a:ln>
          <a:noFill/>
        </a:ln>
        <a:effectLst>
          <a:outerShdw blurRad="50800" dist="20000" dir="5400000" rotWithShape="0">
            <a:srgbClr val="000000">
              <a:alpha val="42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Offline scoring</a:t>
          </a:r>
        </a:p>
      </dsp:txBody>
      <dsp:txXfrm>
        <a:off x="2425694" y="2758298"/>
        <a:ext cx="1155637" cy="560384"/>
      </dsp:txXfrm>
    </dsp:sp>
    <dsp:sp modelId="{ED59C318-633E-4422-8E51-AA312A9FE233}">
      <dsp:nvSpPr>
        <dsp:cNvPr id="0" name=""/>
        <dsp:cNvSpPr/>
      </dsp:nvSpPr>
      <dsp:spPr>
        <a:xfrm rot="18289469">
          <a:off x="3419924" y="2682905"/>
          <a:ext cx="833885" cy="26630"/>
        </a:xfrm>
        <a:custGeom>
          <a:avLst/>
          <a:gdLst/>
          <a:ahLst/>
          <a:cxnLst/>
          <a:rect l="0" t="0" r="0" b="0"/>
          <a:pathLst>
            <a:path>
              <a:moveTo>
                <a:pt x="0" y="13315"/>
              </a:moveTo>
              <a:lnTo>
                <a:pt x="833885" y="13315"/>
              </a:lnTo>
            </a:path>
          </a:pathLst>
        </a:custGeom>
        <a:noFill/>
        <a:ln w="12700" cap="flat" cmpd="sng" algn="ctr">
          <a:solidFill>
            <a:schemeClr val="accent3">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solidFill>
              <a:schemeClr val="tx1"/>
            </a:solidFill>
          </a:endParaRPr>
        </a:p>
      </dsp:txBody>
      <dsp:txXfrm>
        <a:off x="3816020" y="2675373"/>
        <a:ext cx="41694" cy="41694"/>
      </dsp:txXfrm>
    </dsp:sp>
    <dsp:sp modelId="{19F36AF1-1F0C-426F-BEB1-152DEF1C2B8D}">
      <dsp:nvSpPr>
        <dsp:cNvPr id="0" name=""/>
        <dsp:cNvSpPr/>
      </dsp:nvSpPr>
      <dsp:spPr>
        <a:xfrm>
          <a:off x="4074968" y="2056323"/>
          <a:ext cx="1190505" cy="595252"/>
        </a:xfrm>
        <a:prstGeom prst="roundRect">
          <a:avLst>
            <a:gd name="adj" fmla="val 10000"/>
          </a:avLst>
        </a:prstGeom>
        <a:gradFill rotWithShape="0">
          <a:gsLst>
            <a:gs pos="0">
              <a:schemeClr val="accent3">
                <a:hueOff val="0"/>
                <a:satOff val="0"/>
                <a:lumOff val="0"/>
                <a:alphaOff val="0"/>
                <a:shade val="63000"/>
                <a:satMod val="165000"/>
              </a:schemeClr>
            </a:gs>
            <a:gs pos="30000">
              <a:schemeClr val="accent3">
                <a:hueOff val="0"/>
                <a:satOff val="0"/>
                <a:lumOff val="0"/>
                <a:alphaOff val="0"/>
                <a:shade val="58000"/>
                <a:satMod val="165000"/>
              </a:schemeClr>
            </a:gs>
            <a:gs pos="75000">
              <a:schemeClr val="accent3">
                <a:hueOff val="0"/>
                <a:satOff val="0"/>
                <a:lumOff val="0"/>
                <a:alphaOff val="0"/>
                <a:shade val="30000"/>
                <a:satMod val="175000"/>
              </a:schemeClr>
            </a:gs>
            <a:gs pos="100000">
              <a:schemeClr val="accent3">
                <a:hueOff val="0"/>
                <a:satOff val="0"/>
                <a:lumOff val="0"/>
                <a:alphaOff val="0"/>
                <a:shade val="15000"/>
                <a:satMod val="175000"/>
              </a:schemeClr>
            </a:gs>
          </a:gsLst>
          <a:path path="circle">
            <a:fillToRect l="5000" t="100000" r="120000" b="10000"/>
          </a:path>
        </a:gradFill>
        <a:ln>
          <a:noFill/>
        </a:ln>
        <a:effectLst>
          <a:outerShdw blurRad="50800" dist="20000" dir="5400000" rotWithShape="0">
            <a:srgbClr val="000000">
              <a:alpha val="42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long term data</a:t>
          </a:r>
        </a:p>
      </dsp:txBody>
      <dsp:txXfrm>
        <a:off x="4092402" y="2073757"/>
        <a:ext cx="1155637" cy="560384"/>
      </dsp:txXfrm>
    </dsp:sp>
    <dsp:sp modelId="{FE123266-AC47-44B1-8631-DD96FFD576BE}">
      <dsp:nvSpPr>
        <dsp:cNvPr id="0" name=""/>
        <dsp:cNvSpPr/>
      </dsp:nvSpPr>
      <dsp:spPr>
        <a:xfrm>
          <a:off x="3598766" y="3025175"/>
          <a:ext cx="476202" cy="26630"/>
        </a:xfrm>
        <a:custGeom>
          <a:avLst/>
          <a:gdLst/>
          <a:ahLst/>
          <a:cxnLst/>
          <a:rect l="0" t="0" r="0" b="0"/>
          <a:pathLst>
            <a:path>
              <a:moveTo>
                <a:pt x="0" y="13315"/>
              </a:moveTo>
              <a:lnTo>
                <a:pt x="476202" y="13315"/>
              </a:lnTo>
            </a:path>
          </a:pathLst>
        </a:custGeom>
        <a:noFill/>
        <a:ln w="12700" cap="flat" cmpd="sng" algn="ctr">
          <a:solidFill>
            <a:schemeClr val="accent3">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solidFill>
              <a:schemeClr val="tx1"/>
            </a:solidFill>
          </a:endParaRPr>
        </a:p>
      </dsp:txBody>
      <dsp:txXfrm>
        <a:off x="3824962" y="3026586"/>
        <a:ext cx="23810" cy="23810"/>
      </dsp:txXfrm>
    </dsp:sp>
    <dsp:sp modelId="{A152CA0F-D373-472C-AE52-DBB12372BF56}">
      <dsp:nvSpPr>
        <dsp:cNvPr id="0" name=""/>
        <dsp:cNvSpPr/>
      </dsp:nvSpPr>
      <dsp:spPr>
        <a:xfrm>
          <a:off x="4074968" y="2740864"/>
          <a:ext cx="1190505" cy="595252"/>
        </a:xfrm>
        <a:prstGeom prst="roundRect">
          <a:avLst>
            <a:gd name="adj" fmla="val 10000"/>
          </a:avLst>
        </a:prstGeom>
        <a:gradFill rotWithShape="0">
          <a:gsLst>
            <a:gs pos="0">
              <a:schemeClr val="accent3">
                <a:hueOff val="0"/>
                <a:satOff val="0"/>
                <a:lumOff val="0"/>
                <a:alphaOff val="0"/>
                <a:shade val="63000"/>
                <a:satMod val="165000"/>
              </a:schemeClr>
            </a:gs>
            <a:gs pos="30000">
              <a:schemeClr val="accent3">
                <a:hueOff val="0"/>
                <a:satOff val="0"/>
                <a:lumOff val="0"/>
                <a:alphaOff val="0"/>
                <a:shade val="58000"/>
                <a:satMod val="165000"/>
              </a:schemeClr>
            </a:gs>
            <a:gs pos="75000">
              <a:schemeClr val="accent3">
                <a:hueOff val="0"/>
                <a:satOff val="0"/>
                <a:lumOff val="0"/>
                <a:alphaOff val="0"/>
                <a:shade val="30000"/>
                <a:satMod val="175000"/>
              </a:schemeClr>
            </a:gs>
            <a:gs pos="100000">
              <a:schemeClr val="accent3">
                <a:hueOff val="0"/>
                <a:satOff val="0"/>
                <a:lumOff val="0"/>
                <a:alphaOff val="0"/>
                <a:shade val="15000"/>
                <a:satMod val="175000"/>
              </a:schemeClr>
            </a:gs>
          </a:gsLst>
          <a:path path="circle">
            <a:fillToRect l="5000" t="100000" r="120000" b="10000"/>
          </a:path>
        </a:gradFill>
        <a:ln>
          <a:noFill/>
        </a:ln>
        <a:effectLst>
          <a:outerShdw blurRad="50800" dist="20000" dir="5400000" rotWithShape="0">
            <a:srgbClr val="000000">
              <a:alpha val="42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scoring after the end of the exercise</a:t>
          </a:r>
        </a:p>
      </dsp:txBody>
      <dsp:txXfrm>
        <a:off x="4092402" y="2758298"/>
        <a:ext cx="1155637" cy="560384"/>
      </dsp:txXfrm>
    </dsp:sp>
    <dsp:sp modelId="{413D09F3-F2F6-498A-93C3-3A3FC511CD04}">
      <dsp:nvSpPr>
        <dsp:cNvPr id="0" name=""/>
        <dsp:cNvSpPr/>
      </dsp:nvSpPr>
      <dsp:spPr>
        <a:xfrm rot="3310531">
          <a:off x="3419924" y="3367446"/>
          <a:ext cx="833885" cy="26630"/>
        </a:xfrm>
        <a:custGeom>
          <a:avLst/>
          <a:gdLst/>
          <a:ahLst/>
          <a:cxnLst/>
          <a:rect l="0" t="0" r="0" b="0"/>
          <a:pathLst>
            <a:path>
              <a:moveTo>
                <a:pt x="0" y="13315"/>
              </a:moveTo>
              <a:lnTo>
                <a:pt x="833885" y="13315"/>
              </a:lnTo>
            </a:path>
          </a:pathLst>
        </a:custGeom>
        <a:noFill/>
        <a:ln w="12700" cap="flat" cmpd="sng" algn="ctr">
          <a:solidFill>
            <a:schemeClr val="accent3">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solidFill>
              <a:schemeClr val="tx1"/>
            </a:solidFill>
          </a:endParaRPr>
        </a:p>
      </dsp:txBody>
      <dsp:txXfrm>
        <a:off x="3816020" y="3359914"/>
        <a:ext cx="41694" cy="41694"/>
      </dsp:txXfrm>
    </dsp:sp>
    <dsp:sp modelId="{7ECABC1C-8448-4EC4-A773-C43AEE49757A}">
      <dsp:nvSpPr>
        <dsp:cNvPr id="0" name=""/>
        <dsp:cNvSpPr/>
      </dsp:nvSpPr>
      <dsp:spPr>
        <a:xfrm>
          <a:off x="4074968" y="3425405"/>
          <a:ext cx="1190505" cy="595252"/>
        </a:xfrm>
        <a:prstGeom prst="roundRect">
          <a:avLst>
            <a:gd name="adj" fmla="val 10000"/>
          </a:avLst>
        </a:prstGeom>
        <a:gradFill rotWithShape="0">
          <a:gsLst>
            <a:gs pos="0">
              <a:schemeClr val="accent3">
                <a:hueOff val="0"/>
                <a:satOff val="0"/>
                <a:lumOff val="0"/>
                <a:alphaOff val="0"/>
                <a:shade val="63000"/>
                <a:satMod val="165000"/>
              </a:schemeClr>
            </a:gs>
            <a:gs pos="30000">
              <a:schemeClr val="accent3">
                <a:hueOff val="0"/>
                <a:satOff val="0"/>
                <a:lumOff val="0"/>
                <a:alphaOff val="0"/>
                <a:shade val="58000"/>
                <a:satMod val="165000"/>
              </a:schemeClr>
            </a:gs>
            <a:gs pos="75000">
              <a:schemeClr val="accent3">
                <a:hueOff val="0"/>
                <a:satOff val="0"/>
                <a:lumOff val="0"/>
                <a:alphaOff val="0"/>
                <a:shade val="30000"/>
                <a:satMod val="175000"/>
              </a:schemeClr>
            </a:gs>
            <a:gs pos="100000">
              <a:schemeClr val="accent3">
                <a:hueOff val="0"/>
                <a:satOff val="0"/>
                <a:lumOff val="0"/>
                <a:alphaOff val="0"/>
                <a:shade val="15000"/>
                <a:satMod val="175000"/>
              </a:schemeClr>
            </a:gs>
          </a:gsLst>
          <a:path path="circle">
            <a:fillToRect l="5000" t="100000" r="120000" b="10000"/>
          </a:path>
        </a:gradFill>
        <a:ln>
          <a:noFill/>
        </a:ln>
        <a:effectLst>
          <a:outerShdw blurRad="50800" dist="20000" dir="5400000" rotWithShape="0">
            <a:srgbClr val="000000">
              <a:alpha val="42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input for progressive learning</a:t>
          </a:r>
        </a:p>
      </dsp:txBody>
      <dsp:txXfrm>
        <a:off x="4092402" y="3442839"/>
        <a:ext cx="1155637" cy="56038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BF2139D-0BCC-4C49-B94F-BAB82CC0569D}">
      <dsp:nvSpPr>
        <dsp:cNvPr id="0" name=""/>
        <dsp:cNvSpPr/>
      </dsp:nvSpPr>
      <dsp:spPr>
        <a:xfrm>
          <a:off x="926" y="186305"/>
          <a:ext cx="3615203" cy="2169122"/>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solidFill>
                <a:schemeClr val="bg1"/>
              </a:solidFill>
            </a:rPr>
            <a:t>For each exercise, a set of knowledge based and empirical rules has been compiled</a:t>
          </a:r>
        </a:p>
      </dsp:txBody>
      <dsp:txXfrm>
        <a:off x="926" y="186305"/>
        <a:ext cx="3615203" cy="2169122"/>
      </dsp:txXfrm>
    </dsp:sp>
    <dsp:sp modelId="{202290B5-81AA-4C64-81FA-6DA2BB7CE082}">
      <dsp:nvSpPr>
        <dsp:cNvPr id="0" name=""/>
        <dsp:cNvSpPr/>
      </dsp:nvSpPr>
      <dsp:spPr>
        <a:xfrm>
          <a:off x="3977650" y="186305"/>
          <a:ext cx="3615203" cy="2169122"/>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solidFill>
                <a:schemeClr val="bg1"/>
              </a:solidFill>
            </a:rPr>
            <a:t>From these rules, a fuzzy logic algorithm has been designed and tested with data collected from the sensors during performing exercises and annotation (scoring) of the exercises by the physios</a:t>
          </a:r>
          <a:endParaRPr lang="en-US" sz="1900" kern="1200" dirty="0"/>
        </a:p>
      </dsp:txBody>
      <dsp:txXfrm>
        <a:off x="3977650" y="186305"/>
        <a:ext cx="3615203" cy="2169122"/>
      </dsp:txXfrm>
    </dsp:sp>
    <dsp:sp modelId="{E59F6A07-3A94-428C-9162-1DE4C91AA064}">
      <dsp:nvSpPr>
        <dsp:cNvPr id="0" name=""/>
        <dsp:cNvSpPr/>
      </dsp:nvSpPr>
      <dsp:spPr>
        <a:xfrm>
          <a:off x="1989288" y="2716947"/>
          <a:ext cx="3615203" cy="2169122"/>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solidFill>
                <a:schemeClr val="bg1"/>
              </a:solidFill>
            </a:rPr>
            <a:t>The output of the algorithm is binary</a:t>
          </a:r>
        </a:p>
        <a:p>
          <a:pPr marL="0" lvl="0" indent="0" algn="ctr" defTabSz="844550">
            <a:lnSpc>
              <a:spcPct val="90000"/>
            </a:lnSpc>
            <a:spcBef>
              <a:spcPct val="0"/>
            </a:spcBef>
            <a:spcAft>
              <a:spcPct val="35000"/>
            </a:spcAft>
            <a:buNone/>
          </a:pPr>
          <a:r>
            <a:rPr lang="en-US" sz="1900" kern="1200" dirty="0">
              <a:solidFill>
                <a:schemeClr val="bg1"/>
              </a:solidFill>
            </a:rPr>
            <a:t>- Exercise stop</a:t>
          </a:r>
        </a:p>
        <a:p>
          <a:pPr marL="0" lvl="0" indent="0" algn="ctr" defTabSz="844550">
            <a:lnSpc>
              <a:spcPct val="90000"/>
            </a:lnSpc>
            <a:spcBef>
              <a:spcPct val="0"/>
            </a:spcBef>
            <a:spcAft>
              <a:spcPct val="35000"/>
            </a:spcAft>
            <a:buNone/>
          </a:pPr>
          <a:r>
            <a:rPr lang="en-US" sz="1900" kern="1200" dirty="0">
              <a:solidFill>
                <a:schemeClr val="bg1"/>
              </a:solidFill>
            </a:rPr>
            <a:t> - Exercise continue</a:t>
          </a:r>
          <a:endParaRPr lang="en-US" sz="1900" kern="1200" dirty="0"/>
        </a:p>
      </dsp:txBody>
      <dsp:txXfrm>
        <a:off x="1989288" y="2716947"/>
        <a:ext cx="3615203" cy="216912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354A315-431D-4C4D-BCD3-27CFFB4E6295}">
      <dsp:nvSpPr>
        <dsp:cNvPr id="0" name=""/>
        <dsp:cNvSpPr/>
      </dsp:nvSpPr>
      <dsp:spPr>
        <a:xfrm rot="5400000">
          <a:off x="493060" y="1722286"/>
          <a:ext cx="1473858" cy="2452467"/>
        </a:xfrm>
        <a:prstGeom prst="corner">
          <a:avLst>
            <a:gd name="adj1" fmla="val 16120"/>
            <a:gd name="adj2" fmla="val 16110"/>
          </a:avLst>
        </a:prstGeom>
        <a:solidFill>
          <a:schemeClr val="accent2">
            <a:shade val="80000"/>
            <a:hueOff val="0"/>
            <a:satOff val="0"/>
            <a:lumOff val="0"/>
            <a:alphaOff val="0"/>
          </a:schemeClr>
        </a:solidFill>
        <a:ln w="25400" cap="flat"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93DE1FC-14D6-49D2-AA2A-B21DDCC48E7E}">
      <dsp:nvSpPr>
        <dsp:cNvPr id="0" name=""/>
        <dsp:cNvSpPr/>
      </dsp:nvSpPr>
      <dsp:spPr>
        <a:xfrm>
          <a:off x="247037" y="2455045"/>
          <a:ext cx="2214101" cy="19407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kern="1200"/>
            <a:t>Real time scoring function “filters” the performed exercises</a:t>
          </a:r>
          <a:endParaRPr lang="el-GR" sz="2200" kern="1200" dirty="0"/>
        </a:p>
      </dsp:txBody>
      <dsp:txXfrm>
        <a:off x="247037" y="2455045"/>
        <a:ext cx="2214101" cy="1940789"/>
      </dsp:txXfrm>
    </dsp:sp>
    <dsp:sp modelId="{61A6B770-EB15-4059-ADF2-91DA10840FE4}">
      <dsp:nvSpPr>
        <dsp:cNvPr id="0" name=""/>
        <dsp:cNvSpPr/>
      </dsp:nvSpPr>
      <dsp:spPr>
        <a:xfrm>
          <a:off x="2043383" y="1541733"/>
          <a:ext cx="417754" cy="417754"/>
        </a:xfrm>
        <a:prstGeom prst="triangle">
          <a:avLst>
            <a:gd name="adj" fmla="val 100000"/>
          </a:avLst>
        </a:prstGeom>
        <a:solidFill>
          <a:schemeClr val="accent2">
            <a:shade val="80000"/>
            <a:hueOff val="36458"/>
            <a:satOff val="2275"/>
            <a:lumOff val="3814"/>
            <a:alphaOff val="0"/>
          </a:schemeClr>
        </a:solidFill>
        <a:ln w="25400" cap="flat" cmpd="sng" algn="ctr">
          <a:solidFill>
            <a:schemeClr val="accent2">
              <a:shade val="80000"/>
              <a:hueOff val="36458"/>
              <a:satOff val="2275"/>
              <a:lumOff val="3814"/>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5BAFC01-FF5D-4698-9C49-F9637FA30734}">
      <dsp:nvSpPr>
        <dsp:cNvPr id="0" name=""/>
        <dsp:cNvSpPr/>
      </dsp:nvSpPr>
      <dsp:spPr>
        <a:xfrm rot="5400000">
          <a:off x="3203553" y="1051572"/>
          <a:ext cx="1473858" cy="2452467"/>
        </a:xfrm>
        <a:prstGeom prst="corner">
          <a:avLst>
            <a:gd name="adj1" fmla="val 16120"/>
            <a:gd name="adj2" fmla="val 16110"/>
          </a:avLst>
        </a:prstGeom>
        <a:solidFill>
          <a:schemeClr val="accent2">
            <a:shade val="80000"/>
            <a:hueOff val="72917"/>
            <a:satOff val="4549"/>
            <a:lumOff val="7628"/>
            <a:alphaOff val="0"/>
          </a:schemeClr>
        </a:solidFill>
        <a:ln w="25400" cap="flat" cmpd="sng" algn="ctr">
          <a:solidFill>
            <a:schemeClr val="accent2">
              <a:shade val="80000"/>
              <a:hueOff val="72917"/>
              <a:satOff val="4549"/>
              <a:lumOff val="7628"/>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0217CF8-FC8C-4B20-8EBF-8AAB1218FA3B}">
      <dsp:nvSpPr>
        <dsp:cNvPr id="0" name=""/>
        <dsp:cNvSpPr/>
      </dsp:nvSpPr>
      <dsp:spPr>
        <a:xfrm>
          <a:off x="2957529" y="1784331"/>
          <a:ext cx="2214101" cy="19407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kern="1200"/>
            <a:t>The “surviving” exercises need to be evaluated (graded)</a:t>
          </a:r>
          <a:endParaRPr lang="el-GR" sz="2200" kern="1200" dirty="0"/>
        </a:p>
      </dsp:txBody>
      <dsp:txXfrm>
        <a:off x="2957529" y="1784331"/>
        <a:ext cx="2214101" cy="1940789"/>
      </dsp:txXfrm>
    </dsp:sp>
    <dsp:sp modelId="{E0FF4A7F-2E06-4EDD-8995-704D6A13B6BE}">
      <dsp:nvSpPr>
        <dsp:cNvPr id="0" name=""/>
        <dsp:cNvSpPr/>
      </dsp:nvSpPr>
      <dsp:spPr>
        <a:xfrm>
          <a:off x="4753875" y="871019"/>
          <a:ext cx="417754" cy="417754"/>
        </a:xfrm>
        <a:prstGeom prst="triangle">
          <a:avLst>
            <a:gd name="adj" fmla="val 100000"/>
          </a:avLst>
        </a:prstGeom>
        <a:solidFill>
          <a:schemeClr val="accent2">
            <a:shade val="80000"/>
            <a:hueOff val="109375"/>
            <a:satOff val="6824"/>
            <a:lumOff val="11442"/>
            <a:alphaOff val="0"/>
          </a:schemeClr>
        </a:solidFill>
        <a:ln w="25400" cap="flat" cmpd="sng" algn="ctr">
          <a:solidFill>
            <a:schemeClr val="accent2">
              <a:shade val="80000"/>
              <a:hueOff val="109375"/>
              <a:satOff val="6824"/>
              <a:lumOff val="11442"/>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930425C-0C1D-43F9-9779-2C430BFD91C9}">
      <dsp:nvSpPr>
        <dsp:cNvPr id="0" name=""/>
        <dsp:cNvSpPr/>
      </dsp:nvSpPr>
      <dsp:spPr>
        <a:xfrm rot="5400000">
          <a:off x="5914045" y="380858"/>
          <a:ext cx="1473858" cy="2452467"/>
        </a:xfrm>
        <a:prstGeom prst="corner">
          <a:avLst>
            <a:gd name="adj1" fmla="val 16120"/>
            <a:gd name="adj2" fmla="val 16110"/>
          </a:avLst>
        </a:prstGeom>
        <a:solidFill>
          <a:schemeClr val="accent2">
            <a:shade val="80000"/>
            <a:hueOff val="145834"/>
            <a:satOff val="9099"/>
            <a:lumOff val="15255"/>
            <a:alphaOff val="0"/>
          </a:schemeClr>
        </a:solidFill>
        <a:ln w="25400" cap="flat" cmpd="sng" algn="ctr">
          <a:solidFill>
            <a:schemeClr val="accent2">
              <a:shade val="80000"/>
              <a:hueOff val="145834"/>
              <a:satOff val="9099"/>
              <a:lumOff val="15255"/>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CD571C0-97A2-4703-A411-1F560AEAB67A}">
      <dsp:nvSpPr>
        <dsp:cNvPr id="0" name=""/>
        <dsp:cNvSpPr/>
      </dsp:nvSpPr>
      <dsp:spPr>
        <a:xfrm>
          <a:off x="5668021" y="1113617"/>
          <a:ext cx="2214101" cy="19407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kern="1200"/>
            <a:t>No clear rules could be acquired</a:t>
          </a:r>
          <a:endParaRPr lang="el-GR" sz="2200" kern="1200" dirty="0"/>
        </a:p>
      </dsp:txBody>
      <dsp:txXfrm>
        <a:off x="5668021" y="1113617"/>
        <a:ext cx="2214101" cy="1940789"/>
      </dsp:txXfrm>
    </dsp:sp>
    <dsp:sp modelId="{265897FF-B272-4866-A983-B4E09107E833}">
      <dsp:nvSpPr>
        <dsp:cNvPr id="0" name=""/>
        <dsp:cNvSpPr/>
      </dsp:nvSpPr>
      <dsp:spPr>
        <a:xfrm>
          <a:off x="7464368" y="200305"/>
          <a:ext cx="417754" cy="417754"/>
        </a:xfrm>
        <a:prstGeom prst="triangle">
          <a:avLst>
            <a:gd name="adj" fmla="val 100000"/>
          </a:avLst>
        </a:prstGeom>
        <a:solidFill>
          <a:schemeClr val="accent2">
            <a:shade val="80000"/>
            <a:hueOff val="182292"/>
            <a:satOff val="11373"/>
            <a:lumOff val="19069"/>
            <a:alphaOff val="0"/>
          </a:schemeClr>
        </a:solidFill>
        <a:ln w="25400" cap="flat" cmpd="sng" algn="ctr">
          <a:solidFill>
            <a:schemeClr val="accent2">
              <a:shade val="80000"/>
              <a:hueOff val="182292"/>
              <a:satOff val="11373"/>
              <a:lumOff val="19069"/>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5505184-F2E8-4A20-983B-60763B2430B2}">
      <dsp:nvSpPr>
        <dsp:cNvPr id="0" name=""/>
        <dsp:cNvSpPr/>
      </dsp:nvSpPr>
      <dsp:spPr>
        <a:xfrm rot="5400000">
          <a:off x="8624537" y="-289855"/>
          <a:ext cx="1473858" cy="2452467"/>
        </a:xfrm>
        <a:prstGeom prst="corner">
          <a:avLst>
            <a:gd name="adj1" fmla="val 16120"/>
            <a:gd name="adj2" fmla="val 16110"/>
          </a:avLst>
        </a:prstGeom>
        <a:solidFill>
          <a:schemeClr val="accent2">
            <a:shade val="80000"/>
            <a:hueOff val="218751"/>
            <a:satOff val="13648"/>
            <a:lumOff val="22883"/>
            <a:alphaOff val="0"/>
          </a:schemeClr>
        </a:solidFill>
        <a:ln w="25400" cap="flat" cmpd="sng" algn="ctr">
          <a:solidFill>
            <a:schemeClr val="accent2">
              <a:shade val="80000"/>
              <a:hueOff val="218751"/>
              <a:satOff val="13648"/>
              <a:lumOff val="22883"/>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44F2226-D78F-47B9-8060-5A8B22F9F9F8}">
      <dsp:nvSpPr>
        <dsp:cNvPr id="0" name=""/>
        <dsp:cNvSpPr/>
      </dsp:nvSpPr>
      <dsp:spPr>
        <a:xfrm>
          <a:off x="8378514" y="442903"/>
          <a:ext cx="2214101" cy="19407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kern="1200"/>
            <a:t>Machine learning approach</a:t>
          </a:r>
          <a:endParaRPr lang="el-GR" sz="2200" kern="1200" dirty="0"/>
        </a:p>
      </dsp:txBody>
      <dsp:txXfrm>
        <a:off x="8378514" y="442903"/>
        <a:ext cx="2214101" cy="194078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FEE1364-1070-419F-B64A-C9B6AA55DBEC}">
      <dsp:nvSpPr>
        <dsp:cNvPr id="0" name=""/>
        <dsp:cNvSpPr/>
      </dsp:nvSpPr>
      <dsp:spPr>
        <a:xfrm>
          <a:off x="9464" y="1860645"/>
          <a:ext cx="2828960" cy="169737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t>Training dataset constitution</a:t>
          </a:r>
        </a:p>
        <a:p>
          <a:pPr marL="0" lvl="0" indent="0" algn="ctr" defTabSz="1066800">
            <a:lnSpc>
              <a:spcPct val="90000"/>
            </a:lnSpc>
            <a:spcBef>
              <a:spcPct val="0"/>
            </a:spcBef>
            <a:spcAft>
              <a:spcPct val="35000"/>
            </a:spcAft>
            <a:buNone/>
          </a:pPr>
          <a:r>
            <a:rPr lang="en-US" sz="2400" kern="1200" dirty="0"/>
            <a:t>(study on 20 patients) </a:t>
          </a:r>
        </a:p>
      </dsp:txBody>
      <dsp:txXfrm>
        <a:off x="59178" y="1910359"/>
        <a:ext cx="2729532" cy="1597948"/>
      </dsp:txXfrm>
    </dsp:sp>
    <dsp:sp modelId="{BCCCEE77-DF81-4D7D-A37A-AC6DAD5E7F12}">
      <dsp:nvSpPr>
        <dsp:cNvPr id="0" name=""/>
        <dsp:cNvSpPr/>
      </dsp:nvSpPr>
      <dsp:spPr>
        <a:xfrm>
          <a:off x="3121321" y="2358542"/>
          <a:ext cx="599739" cy="70158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US" sz="1900" kern="1200"/>
        </a:p>
      </dsp:txBody>
      <dsp:txXfrm>
        <a:off x="3121321" y="2498858"/>
        <a:ext cx="419817" cy="420950"/>
      </dsp:txXfrm>
    </dsp:sp>
    <dsp:sp modelId="{E08D65FF-2B94-49E5-9A8C-DB2E5CABC0B0}">
      <dsp:nvSpPr>
        <dsp:cNvPr id="0" name=""/>
        <dsp:cNvSpPr/>
      </dsp:nvSpPr>
      <dsp:spPr>
        <a:xfrm>
          <a:off x="3970009" y="1860645"/>
          <a:ext cx="2828960" cy="169737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t>ML models</a:t>
          </a:r>
        </a:p>
      </dsp:txBody>
      <dsp:txXfrm>
        <a:off x="4019723" y="1910359"/>
        <a:ext cx="2729532" cy="1597948"/>
      </dsp:txXfrm>
    </dsp:sp>
    <dsp:sp modelId="{F7CD4BD2-DA33-40C7-A89A-C0F84FA09E40}">
      <dsp:nvSpPr>
        <dsp:cNvPr id="0" name=""/>
        <dsp:cNvSpPr/>
      </dsp:nvSpPr>
      <dsp:spPr>
        <a:xfrm>
          <a:off x="7081865" y="2358542"/>
          <a:ext cx="599739" cy="70158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US" sz="1900" kern="1200"/>
        </a:p>
      </dsp:txBody>
      <dsp:txXfrm>
        <a:off x="7081865" y="2498858"/>
        <a:ext cx="419817" cy="420950"/>
      </dsp:txXfrm>
    </dsp:sp>
    <dsp:sp modelId="{B4C61BE5-FC3C-4A66-99DC-B61984F3642C}">
      <dsp:nvSpPr>
        <dsp:cNvPr id="0" name=""/>
        <dsp:cNvSpPr/>
      </dsp:nvSpPr>
      <dsp:spPr>
        <a:xfrm>
          <a:off x="7930553" y="1860645"/>
          <a:ext cx="2828960" cy="169737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t>Holobalance hybrid Scoring Framework</a:t>
          </a:r>
        </a:p>
      </dsp:txBody>
      <dsp:txXfrm>
        <a:off x="7980267" y="1910359"/>
        <a:ext cx="2729532" cy="1597948"/>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30F99AE-246F-4E16-AB66-46E657C6BD7E}">
      <dsp:nvSpPr>
        <dsp:cNvPr id="0" name=""/>
        <dsp:cNvSpPr/>
      </dsp:nvSpPr>
      <dsp:spPr>
        <a:xfrm rot="5400000">
          <a:off x="2526346" y="-640315"/>
          <a:ext cx="1407496" cy="3040088"/>
        </a:xfrm>
        <a:prstGeom prst="round2SameRect">
          <a:avLst/>
        </a:prstGeom>
        <a:solidFill>
          <a:schemeClr val="accent5">
            <a:tint val="40000"/>
            <a:alpha val="90000"/>
            <a:hueOff val="0"/>
            <a:satOff val="0"/>
            <a:lumOff val="0"/>
            <a:alphaOff val="0"/>
          </a:schemeClr>
        </a:solidFill>
        <a:ln w="12700" cap="flat" cmpd="sng" algn="ctr">
          <a:solidFill>
            <a:schemeClr val="accent5">
              <a:tint val="40000"/>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Char char="•"/>
          </a:pPr>
          <a:r>
            <a:rPr lang="en-US" sz="1500" kern="1200"/>
            <a:t>Symmetry</a:t>
          </a:r>
        </a:p>
        <a:p>
          <a:pPr marL="114300" lvl="1" indent="-114300" algn="l" defTabSz="666750">
            <a:lnSpc>
              <a:spcPct val="90000"/>
            </a:lnSpc>
            <a:spcBef>
              <a:spcPct val="0"/>
            </a:spcBef>
            <a:spcAft>
              <a:spcPct val="15000"/>
            </a:spcAft>
            <a:buChar char="•"/>
          </a:pPr>
          <a:r>
            <a:rPr lang="en-US" sz="1500" kern="1200"/>
            <a:t>Frequency</a:t>
          </a:r>
        </a:p>
        <a:p>
          <a:pPr marL="114300" lvl="1" indent="-114300" algn="l" defTabSz="666750">
            <a:lnSpc>
              <a:spcPct val="90000"/>
            </a:lnSpc>
            <a:spcBef>
              <a:spcPct val="0"/>
            </a:spcBef>
            <a:spcAft>
              <a:spcPct val="15000"/>
            </a:spcAft>
            <a:buChar char="•"/>
          </a:pPr>
          <a:r>
            <a:rPr lang="en-US" sz="1500" kern="1200"/>
            <a:t>Amplitude</a:t>
          </a:r>
        </a:p>
        <a:p>
          <a:pPr marL="114300" lvl="1" indent="-114300" algn="l" defTabSz="666750">
            <a:lnSpc>
              <a:spcPct val="90000"/>
            </a:lnSpc>
            <a:spcBef>
              <a:spcPct val="0"/>
            </a:spcBef>
            <a:spcAft>
              <a:spcPct val="15000"/>
            </a:spcAft>
            <a:buChar char="•"/>
          </a:pPr>
          <a:r>
            <a:rPr lang="en-US" sz="1500" kern="1200"/>
            <a:t>Velocity</a:t>
          </a:r>
        </a:p>
        <a:p>
          <a:pPr marL="114300" lvl="1" indent="-114300" algn="l" defTabSz="666750">
            <a:lnSpc>
              <a:spcPct val="90000"/>
            </a:lnSpc>
            <a:spcBef>
              <a:spcPct val="0"/>
            </a:spcBef>
            <a:spcAft>
              <a:spcPct val="15000"/>
            </a:spcAft>
            <a:buChar char="•"/>
          </a:pPr>
          <a:r>
            <a:rPr lang="en-US" sz="1500" kern="1200"/>
            <a:t>Gait Quality</a:t>
          </a:r>
        </a:p>
      </dsp:txBody>
      <dsp:txXfrm rot="-5400000">
        <a:off x="1710050" y="244689"/>
        <a:ext cx="2971380" cy="1270080"/>
      </dsp:txXfrm>
    </dsp:sp>
    <dsp:sp modelId="{1A83C89A-ECE5-467B-9752-749EE54727B4}">
      <dsp:nvSpPr>
        <dsp:cNvPr id="0" name=""/>
        <dsp:cNvSpPr/>
      </dsp:nvSpPr>
      <dsp:spPr>
        <a:xfrm>
          <a:off x="0" y="44"/>
          <a:ext cx="1710050" cy="1759370"/>
        </a:xfrm>
        <a:prstGeom prst="roundRect">
          <a:avLst/>
        </a:prstGeom>
        <a:gradFill rotWithShape="0">
          <a:gsLst>
            <a:gs pos="0">
              <a:schemeClr val="accent5">
                <a:hueOff val="0"/>
                <a:satOff val="0"/>
                <a:lumOff val="0"/>
                <a:alphaOff val="0"/>
                <a:shade val="63000"/>
                <a:satMod val="165000"/>
              </a:schemeClr>
            </a:gs>
            <a:gs pos="30000">
              <a:schemeClr val="accent5">
                <a:hueOff val="0"/>
                <a:satOff val="0"/>
                <a:lumOff val="0"/>
                <a:alphaOff val="0"/>
                <a:shade val="58000"/>
                <a:satMod val="165000"/>
              </a:schemeClr>
            </a:gs>
            <a:gs pos="75000">
              <a:schemeClr val="accent5">
                <a:hueOff val="0"/>
                <a:satOff val="0"/>
                <a:lumOff val="0"/>
                <a:alphaOff val="0"/>
                <a:shade val="30000"/>
                <a:satMod val="175000"/>
              </a:schemeClr>
            </a:gs>
            <a:gs pos="100000">
              <a:schemeClr val="accent5">
                <a:hueOff val="0"/>
                <a:satOff val="0"/>
                <a:lumOff val="0"/>
                <a:alphaOff val="0"/>
                <a:shade val="15000"/>
                <a:satMod val="175000"/>
              </a:schemeClr>
            </a:gs>
          </a:gsLst>
          <a:path path="circle">
            <a:fillToRect l="5000" t="100000" r="120000" b="10000"/>
          </a:path>
        </a:gradFill>
        <a:ln>
          <a:noFill/>
        </a:ln>
        <a:effectLst>
          <a:outerShdw blurRad="50800" dist="20000" dir="5400000" rotWithShape="0">
            <a:srgbClr val="000000">
              <a:alpha val="42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26670" rIns="53340" bIns="26670" numCol="1" spcCol="1270" anchor="ctr" anchorCtr="0">
          <a:noAutofit/>
        </a:bodyPr>
        <a:lstStyle/>
        <a:p>
          <a:pPr marL="0" lvl="0" indent="0" algn="ctr" defTabSz="622300">
            <a:lnSpc>
              <a:spcPct val="90000"/>
            </a:lnSpc>
            <a:spcBef>
              <a:spcPct val="0"/>
            </a:spcBef>
            <a:spcAft>
              <a:spcPct val="35000"/>
            </a:spcAft>
            <a:buNone/>
          </a:pPr>
          <a:r>
            <a:rPr lang="en-US" sz="1400" kern="1200" dirty="0"/>
            <a:t>During a </a:t>
          </a:r>
          <a:r>
            <a:rPr lang="en-US" sz="1400" kern="1200" dirty="0" err="1"/>
            <a:t>prepilot</a:t>
          </a:r>
          <a:r>
            <a:rPr lang="en-US" sz="1400" kern="1200" dirty="0"/>
            <a:t> study (UCL), physicians scored the performed exercises on various aspects, like</a:t>
          </a:r>
        </a:p>
      </dsp:txBody>
      <dsp:txXfrm>
        <a:off x="83478" y="83522"/>
        <a:ext cx="1543094" cy="1592414"/>
      </dsp:txXfrm>
    </dsp:sp>
    <dsp:sp modelId="{BA763B28-EB9F-4F48-AFCD-C2037AA7C4E7}">
      <dsp:nvSpPr>
        <dsp:cNvPr id="0" name=""/>
        <dsp:cNvSpPr/>
      </dsp:nvSpPr>
      <dsp:spPr>
        <a:xfrm rot="5400000">
          <a:off x="2526346" y="1207023"/>
          <a:ext cx="1407496" cy="3040088"/>
        </a:xfrm>
        <a:prstGeom prst="round2SameRect">
          <a:avLst/>
        </a:prstGeom>
        <a:solidFill>
          <a:schemeClr val="accent5">
            <a:tint val="40000"/>
            <a:alpha val="90000"/>
            <a:hueOff val="0"/>
            <a:satOff val="0"/>
            <a:lumOff val="0"/>
            <a:alphaOff val="0"/>
          </a:schemeClr>
        </a:solidFill>
        <a:ln w="12700" cap="flat" cmpd="sng" algn="ctr">
          <a:solidFill>
            <a:schemeClr val="accent5">
              <a:tint val="40000"/>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Char char="•"/>
          </a:pPr>
          <a:r>
            <a:rPr lang="en-US" sz="1500" kern="1200" dirty="0"/>
            <a:t>10 sessions</a:t>
          </a:r>
        </a:p>
        <a:p>
          <a:pPr marL="114300" lvl="1" indent="-114300" algn="l" defTabSz="666750">
            <a:lnSpc>
              <a:spcPct val="90000"/>
            </a:lnSpc>
            <a:spcBef>
              <a:spcPct val="0"/>
            </a:spcBef>
            <a:spcAft>
              <a:spcPct val="15000"/>
            </a:spcAft>
            <a:buChar char="•"/>
          </a:pPr>
          <a:r>
            <a:rPr lang="en-US" sz="1500" kern="1200" dirty="0"/>
            <a:t>10 patients</a:t>
          </a:r>
        </a:p>
        <a:p>
          <a:pPr marL="114300" lvl="1" indent="-114300" algn="l" defTabSz="666750">
            <a:lnSpc>
              <a:spcPct val="90000"/>
            </a:lnSpc>
            <a:spcBef>
              <a:spcPct val="0"/>
            </a:spcBef>
            <a:spcAft>
              <a:spcPct val="15000"/>
            </a:spcAft>
            <a:buChar char="•"/>
          </a:pPr>
          <a:r>
            <a:rPr lang="en-US" sz="1500" kern="1200" dirty="0"/>
            <a:t>1 site (UCL)</a:t>
          </a:r>
        </a:p>
      </dsp:txBody>
      <dsp:txXfrm rot="-5400000">
        <a:off x="1710050" y="2092027"/>
        <a:ext cx="2971380" cy="1270080"/>
      </dsp:txXfrm>
    </dsp:sp>
    <dsp:sp modelId="{A1601A0D-3451-4A44-B72B-6ED7643BB44F}">
      <dsp:nvSpPr>
        <dsp:cNvPr id="0" name=""/>
        <dsp:cNvSpPr/>
      </dsp:nvSpPr>
      <dsp:spPr>
        <a:xfrm>
          <a:off x="0" y="1847382"/>
          <a:ext cx="1710050" cy="1759370"/>
        </a:xfrm>
        <a:prstGeom prst="roundRect">
          <a:avLst/>
        </a:prstGeom>
        <a:gradFill rotWithShape="0">
          <a:gsLst>
            <a:gs pos="0">
              <a:schemeClr val="accent5">
                <a:hueOff val="0"/>
                <a:satOff val="0"/>
                <a:lumOff val="0"/>
                <a:alphaOff val="0"/>
                <a:shade val="63000"/>
                <a:satMod val="165000"/>
              </a:schemeClr>
            </a:gs>
            <a:gs pos="30000">
              <a:schemeClr val="accent5">
                <a:hueOff val="0"/>
                <a:satOff val="0"/>
                <a:lumOff val="0"/>
                <a:alphaOff val="0"/>
                <a:shade val="58000"/>
                <a:satMod val="165000"/>
              </a:schemeClr>
            </a:gs>
            <a:gs pos="75000">
              <a:schemeClr val="accent5">
                <a:hueOff val="0"/>
                <a:satOff val="0"/>
                <a:lumOff val="0"/>
                <a:alphaOff val="0"/>
                <a:shade val="30000"/>
                <a:satMod val="175000"/>
              </a:schemeClr>
            </a:gs>
            <a:gs pos="100000">
              <a:schemeClr val="accent5">
                <a:hueOff val="0"/>
                <a:satOff val="0"/>
                <a:lumOff val="0"/>
                <a:alphaOff val="0"/>
                <a:shade val="15000"/>
                <a:satMod val="175000"/>
              </a:schemeClr>
            </a:gs>
          </a:gsLst>
          <a:path path="circle">
            <a:fillToRect l="5000" t="100000" r="120000" b="10000"/>
          </a:path>
        </a:gradFill>
        <a:ln>
          <a:noFill/>
        </a:ln>
        <a:effectLst>
          <a:outerShdw blurRad="50800" dist="20000" dir="5400000" rotWithShape="0">
            <a:srgbClr val="000000">
              <a:alpha val="42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26670" rIns="53340" bIns="26670" numCol="1" spcCol="1270" anchor="ctr" anchorCtr="0">
          <a:noAutofit/>
        </a:bodyPr>
        <a:lstStyle/>
        <a:p>
          <a:pPr marL="0" lvl="0" indent="0" algn="ctr" defTabSz="622300">
            <a:lnSpc>
              <a:spcPct val="90000"/>
            </a:lnSpc>
            <a:spcBef>
              <a:spcPct val="0"/>
            </a:spcBef>
            <a:spcAft>
              <a:spcPct val="35000"/>
            </a:spcAft>
            <a:buNone/>
          </a:pPr>
          <a:r>
            <a:rPr lang="en-US" sz="1400" kern="1200" dirty="0"/>
            <a:t>~58 exercises have been collected</a:t>
          </a:r>
        </a:p>
      </dsp:txBody>
      <dsp:txXfrm>
        <a:off x="83478" y="1930860"/>
        <a:ext cx="1543094" cy="1592414"/>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DF4029A-3087-46DA-A7D9-58DCB8151B48}">
      <dsp:nvSpPr>
        <dsp:cNvPr id="0" name=""/>
        <dsp:cNvSpPr/>
      </dsp:nvSpPr>
      <dsp:spPr>
        <a:xfrm>
          <a:off x="641168" y="1359019"/>
          <a:ext cx="688816" cy="688816"/>
        </a:xfrm>
        <a:prstGeom prst="rect">
          <a:avLst/>
        </a:prstGeom>
        <a:blipFill>
          <a:blip xmlns:r="http://schemas.openxmlformats.org/officeDocument/2006/relationships" r:embed="rId1" cstate="print">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E183E023-2163-4E9B-B4BC-1A025C6A90CD}">
      <dsp:nvSpPr>
        <dsp:cNvPr id="0" name=""/>
        <dsp:cNvSpPr/>
      </dsp:nvSpPr>
      <dsp:spPr>
        <a:xfrm>
          <a:off x="1552" y="2143461"/>
          <a:ext cx="1968046" cy="2952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44550">
            <a:lnSpc>
              <a:spcPct val="100000"/>
            </a:lnSpc>
            <a:spcBef>
              <a:spcPct val="0"/>
            </a:spcBef>
            <a:spcAft>
              <a:spcPct val="35000"/>
            </a:spcAft>
            <a:buNone/>
            <a:defRPr b="1"/>
          </a:pPr>
          <a:r>
            <a:rPr lang="en-US" sz="1900" kern="1200">
              <a:solidFill>
                <a:schemeClr val="bg1"/>
              </a:solidFill>
            </a:rPr>
            <a:t>Step 1:</a:t>
          </a:r>
        </a:p>
      </dsp:txBody>
      <dsp:txXfrm>
        <a:off x="1552" y="2143461"/>
        <a:ext cx="1968046" cy="295207"/>
      </dsp:txXfrm>
    </dsp:sp>
    <dsp:sp modelId="{ABF20695-8911-495E-A84D-BEEF191A63AC}">
      <dsp:nvSpPr>
        <dsp:cNvPr id="0" name=""/>
        <dsp:cNvSpPr/>
      </dsp:nvSpPr>
      <dsp:spPr>
        <a:xfrm>
          <a:off x="1552" y="2483145"/>
          <a:ext cx="1968046" cy="109972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pPr>
          <a:r>
            <a:rPr lang="en-US" sz="1400" kern="1200" dirty="0">
              <a:solidFill>
                <a:schemeClr val="bg1"/>
              </a:solidFill>
            </a:rPr>
            <a:t>For each exercise, the relative analytics are calculated</a:t>
          </a:r>
        </a:p>
      </dsp:txBody>
      <dsp:txXfrm>
        <a:off x="1552" y="2483145"/>
        <a:ext cx="1968046" cy="1099723"/>
      </dsp:txXfrm>
    </dsp:sp>
    <dsp:sp modelId="{09F81CC9-08FA-4177-A821-83A91A7670B7}">
      <dsp:nvSpPr>
        <dsp:cNvPr id="0" name=""/>
        <dsp:cNvSpPr/>
      </dsp:nvSpPr>
      <dsp:spPr>
        <a:xfrm>
          <a:off x="2953623" y="1359019"/>
          <a:ext cx="688816" cy="688816"/>
        </a:xfrm>
        <a:prstGeom prst="rect">
          <a:avLst/>
        </a:prstGeom>
        <a:blipFill>
          <a:blip xmlns:r="http://schemas.openxmlformats.org/officeDocument/2006/relationships"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5BB33F46-DD36-4E7C-918F-889BDBE29527}">
      <dsp:nvSpPr>
        <dsp:cNvPr id="0" name=""/>
        <dsp:cNvSpPr/>
      </dsp:nvSpPr>
      <dsp:spPr>
        <a:xfrm>
          <a:off x="2314008" y="2143461"/>
          <a:ext cx="1968046" cy="2952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44550">
            <a:lnSpc>
              <a:spcPct val="100000"/>
            </a:lnSpc>
            <a:spcBef>
              <a:spcPct val="0"/>
            </a:spcBef>
            <a:spcAft>
              <a:spcPct val="35000"/>
            </a:spcAft>
            <a:buNone/>
            <a:defRPr b="1"/>
          </a:pPr>
          <a:r>
            <a:rPr lang="en-US" sz="1900" kern="1200">
              <a:solidFill>
                <a:schemeClr val="bg1"/>
              </a:solidFill>
            </a:rPr>
            <a:t>Step 2:</a:t>
          </a:r>
        </a:p>
      </dsp:txBody>
      <dsp:txXfrm>
        <a:off x="2314008" y="2143461"/>
        <a:ext cx="1968046" cy="295207"/>
      </dsp:txXfrm>
    </dsp:sp>
    <dsp:sp modelId="{7EF1549D-AA6E-42B5-90D6-A580E31BC14B}">
      <dsp:nvSpPr>
        <dsp:cNvPr id="0" name=""/>
        <dsp:cNvSpPr/>
      </dsp:nvSpPr>
      <dsp:spPr>
        <a:xfrm>
          <a:off x="2314008" y="2483145"/>
          <a:ext cx="1968046" cy="109972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pPr>
          <a:r>
            <a:rPr lang="en-US" sz="1400" kern="1200" dirty="0">
              <a:solidFill>
                <a:schemeClr val="bg1"/>
              </a:solidFill>
            </a:rPr>
            <a:t>Group the different exercises (by </a:t>
          </a:r>
          <a:r>
            <a:rPr lang="en-US" sz="1400" kern="1200">
              <a:solidFill>
                <a:schemeClr val="bg1"/>
              </a:solidFill>
            </a:rPr>
            <a:t>key categories), </a:t>
          </a:r>
          <a:r>
            <a:rPr lang="en-US" sz="1400" kern="1200" dirty="0">
              <a:solidFill>
                <a:schemeClr val="bg1"/>
              </a:solidFill>
            </a:rPr>
            <a:t>in order to produce larger datasets</a:t>
          </a:r>
        </a:p>
      </dsp:txBody>
      <dsp:txXfrm>
        <a:off x="2314008" y="2483145"/>
        <a:ext cx="1968046" cy="1099723"/>
      </dsp:txXfrm>
    </dsp:sp>
    <dsp:sp modelId="{18786C09-5DB2-43A2-B4FD-58ECDB49BD24}">
      <dsp:nvSpPr>
        <dsp:cNvPr id="0" name=""/>
        <dsp:cNvSpPr/>
      </dsp:nvSpPr>
      <dsp:spPr>
        <a:xfrm>
          <a:off x="5266078" y="1359019"/>
          <a:ext cx="688816" cy="688816"/>
        </a:xfrm>
        <a:prstGeom prst="rect">
          <a:avLst/>
        </a:prstGeom>
        <a:blipFill>
          <a:blip xmlns:r="http://schemas.openxmlformats.org/officeDocument/2006/relationships"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F0B3FEBA-95D4-44F1-A292-DD7498C66CE2}">
      <dsp:nvSpPr>
        <dsp:cNvPr id="0" name=""/>
        <dsp:cNvSpPr/>
      </dsp:nvSpPr>
      <dsp:spPr>
        <a:xfrm>
          <a:off x="4626463" y="2143461"/>
          <a:ext cx="1968046" cy="2952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44550">
            <a:lnSpc>
              <a:spcPct val="100000"/>
            </a:lnSpc>
            <a:spcBef>
              <a:spcPct val="0"/>
            </a:spcBef>
            <a:spcAft>
              <a:spcPct val="35000"/>
            </a:spcAft>
            <a:buNone/>
            <a:defRPr b="1"/>
          </a:pPr>
          <a:r>
            <a:rPr lang="en-US" sz="1900" kern="1200">
              <a:solidFill>
                <a:schemeClr val="bg1"/>
              </a:solidFill>
            </a:rPr>
            <a:t>Step 3:</a:t>
          </a:r>
        </a:p>
      </dsp:txBody>
      <dsp:txXfrm>
        <a:off x="4626463" y="2143461"/>
        <a:ext cx="1968046" cy="295207"/>
      </dsp:txXfrm>
    </dsp:sp>
    <dsp:sp modelId="{F4F17633-465C-4D70-B891-F34315857A59}">
      <dsp:nvSpPr>
        <dsp:cNvPr id="0" name=""/>
        <dsp:cNvSpPr/>
      </dsp:nvSpPr>
      <dsp:spPr>
        <a:xfrm>
          <a:off x="4626463" y="2483145"/>
          <a:ext cx="1968046" cy="109972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pPr>
          <a:r>
            <a:rPr lang="en-US" sz="1400" kern="1200" dirty="0">
              <a:solidFill>
                <a:schemeClr val="bg1"/>
              </a:solidFill>
            </a:rPr>
            <a:t>Train and test different ML models</a:t>
          </a:r>
        </a:p>
      </dsp:txBody>
      <dsp:txXfrm>
        <a:off x="4626463" y="2483145"/>
        <a:ext cx="1968046" cy="1099723"/>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98F5A13-DEA8-4632-8506-2E1B38241833}">
      <dsp:nvSpPr>
        <dsp:cNvPr id="0" name=""/>
        <dsp:cNvSpPr/>
      </dsp:nvSpPr>
      <dsp:spPr>
        <a:xfrm>
          <a:off x="729019" y="0"/>
          <a:ext cx="8262223" cy="4022724"/>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131018C-9E93-4BA2-9700-20E5AC735485}">
      <dsp:nvSpPr>
        <dsp:cNvPr id="0" name=""/>
        <dsp:cNvSpPr/>
      </dsp:nvSpPr>
      <dsp:spPr>
        <a:xfrm>
          <a:off x="3856" y="1206817"/>
          <a:ext cx="2313872" cy="1609089"/>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US" sz="2100" kern="1200" dirty="0"/>
            <a:t>Feature selection</a:t>
          </a:r>
        </a:p>
        <a:p>
          <a:pPr marL="171450" lvl="1" indent="-171450" algn="l" defTabSz="711200">
            <a:lnSpc>
              <a:spcPct val="90000"/>
            </a:lnSpc>
            <a:spcBef>
              <a:spcPct val="0"/>
            </a:spcBef>
            <a:spcAft>
              <a:spcPct val="15000"/>
            </a:spcAft>
            <a:buChar char="•"/>
          </a:pPr>
          <a:r>
            <a:rPr lang="en-US" sz="1600" kern="1200" dirty="0"/>
            <a:t>Feature ranking</a:t>
          </a:r>
        </a:p>
        <a:p>
          <a:pPr marL="171450" lvl="1" indent="-171450" algn="l" defTabSz="711200">
            <a:lnSpc>
              <a:spcPct val="90000"/>
            </a:lnSpc>
            <a:spcBef>
              <a:spcPct val="0"/>
            </a:spcBef>
            <a:spcAft>
              <a:spcPct val="15000"/>
            </a:spcAft>
            <a:buChar char="•"/>
          </a:pPr>
          <a:r>
            <a:rPr lang="en-US" sz="1600" kern="1200" dirty="0"/>
            <a:t>Feature elimination</a:t>
          </a:r>
        </a:p>
      </dsp:txBody>
      <dsp:txXfrm>
        <a:off x="82405" y="1285366"/>
        <a:ext cx="2156774" cy="1451991"/>
      </dsp:txXfrm>
    </dsp:sp>
    <dsp:sp modelId="{41E882E1-016D-4C88-A20F-D75F7D80B870}">
      <dsp:nvSpPr>
        <dsp:cNvPr id="0" name=""/>
        <dsp:cNvSpPr/>
      </dsp:nvSpPr>
      <dsp:spPr>
        <a:xfrm>
          <a:off x="2470082" y="1206817"/>
          <a:ext cx="2313872" cy="1609089"/>
        </a:xfrm>
        <a:prstGeom prst="roundRect">
          <a:avLst/>
        </a:prstGeom>
        <a:solidFill>
          <a:schemeClr val="accent2">
            <a:hueOff val="-2926791"/>
            <a:satOff val="5585"/>
            <a:lumOff val="-4183"/>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US" sz="2100" kern="1200" dirty="0"/>
            <a:t>Oversampling</a:t>
          </a:r>
        </a:p>
        <a:p>
          <a:pPr marL="171450" lvl="1" indent="-171450" algn="l" defTabSz="711200">
            <a:lnSpc>
              <a:spcPct val="90000"/>
            </a:lnSpc>
            <a:spcBef>
              <a:spcPct val="0"/>
            </a:spcBef>
            <a:spcAft>
              <a:spcPct val="15000"/>
            </a:spcAft>
            <a:buChar char="•"/>
          </a:pPr>
          <a:r>
            <a:rPr lang="en-US" sz="1600" kern="1200" dirty="0"/>
            <a:t>SMOTE</a:t>
          </a:r>
        </a:p>
      </dsp:txBody>
      <dsp:txXfrm>
        <a:off x="2548631" y="1285366"/>
        <a:ext cx="2156774" cy="1451991"/>
      </dsp:txXfrm>
    </dsp:sp>
    <dsp:sp modelId="{D0F8CB7C-21EB-48B3-81A3-9429490C42FF}">
      <dsp:nvSpPr>
        <dsp:cNvPr id="0" name=""/>
        <dsp:cNvSpPr/>
      </dsp:nvSpPr>
      <dsp:spPr>
        <a:xfrm>
          <a:off x="4936308" y="1206817"/>
          <a:ext cx="2313872" cy="1609089"/>
        </a:xfrm>
        <a:prstGeom prst="roundRect">
          <a:avLst/>
        </a:prstGeom>
        <a:solidFill>
          <a:schemeClr val="accent2">
            <a:hueOff val="-5853582"/>
            <a:satOff val="11169"/>
            <a:lumOff val="-836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US" sz="2100" kern="1200" dirty="0"/>
            <a:t>Models training</a:t>
          </a:r>
        </a:p>
        <a:p>
          <a:pPr marL="171450" lvl="1" indent="-171450" algn="l" defTabSz="711200">
            <a:lnSpc>
              <a:spcPct val="90000"/>
            </a:lnSpc>
            <a:spcBef>
              <a:spcPct val="0"/>
            </a:spcBef>
            <a:spcAft>
              <a:spcPct val="15000"/>
            </a:spcAft>
            <a:buChar char="•"/>
          </a:pPr>
          <a:r>
            <a:rPr lang="en-US" sz="1600" kern="1200" dirty="0"/>
            <a:t>10 fold cross validation</a:t>
          </a:r>
        </a:p>
      </dsp:txBody>
      <dsp:txXfrm>
        <a:off x="5014857" y="1285366"/>
        <a:ext cx="2156774" cy="1451991"/>
      </dsp:txXfrm>
    </dsp:sp>
    <dsp:sp modelId="{A3ED1FCF-E1B8-4855-9AA4-D67F126DFB31}">
      <dsp:nvSpPr>
        <dsp:cNvPr id="0" name=""/>
        <dsp:cNvSpPr/>
      </dsp:nvSpPr>
      <dsp:spPr>
        <a:xfrm>
          <a:off x="7402534" y="1206817"/>
          <a:ext cx="2313872" cy="1609089"/>
        </a:xfrm>
        <a:prstGeom prst="roundRect">
          <a:avLst/>
        </a:prstGeom>
        <a:solidFill>
          <a:schemeClr val="accent2">
            <a:hueOff val="-8780372"/>
            <a:satOff val="16754"/>
            <a:lumOff val="-12549"/>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t>Models ranking</a:t>
          </a:r>
        </a:p>
      </dsp:txBody>
      <dsp:txXfrm>
        <a:off x="7481083" y="1285366"/>
        <a:ext cx="2156774" cy="1451991"/>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C2EC4EA-5A02-4812-AC40-4F8F63104218}">
      <dsp:nvSpPr>
        <dsp:cNvPr id="0" name=""/>
        <dsp:cNvSpPr/>
      </dsp:nvSpPr>
      <dsp:spPr>
        <a:xfrm>
          <a:off x="1766" y="765771"/>
          <a:ext cx="751570" cy="751570"/>
        </a:xfrm>
        <a:prstGeom prst="rect">
          <a:avLst/>
        </a:prstGeom>
        <a:blipFill>
          <a:blip xmlns:r="http://schemas.openxmlformats.org/officeDocument/2006/relationships" r:embed="rId1" cstate="print">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345067EC-D1A4-477B-8C0F-35C99A9B294D}">
      <dsp:nvSpPr>
        <dsp:cNvPr id="0" name=""/>
        <dsp:cNvSpPr/>
      </dsp:nvSpPr>
      <dsp:spPr>
        <a:xfrm>
          <a:off x="1766" y="1624462"/>
          <a:ext cx="2147343" cy="4227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defRPr b="1"/>
          </a:pPr>
          <a:r>
            <a:rPr lang="en-US" sz="1400" kern="1200">
              <a:solidFill>
                <a:schemeClr val="bg1"/>
              </a:solidFill>
            </a:rPr>
            <a:t>EXERCISE ASSESSMENT</a:t>
          </a:r>
        </a:p>
      </dsp:txBody>
      <dsp:txXfrm>
        <a:off x="1766" y="1624462"/>
        <a:ext cx="2147343" cy="422758"/>
      </dsp:txXfrm>
    </dsp:sp>
    <dsp:sp modelId="{6E92537C-DB01-425B-A3FF-E2C50A740DF1}">
      <dsp:nvSpPr>
        <dsp:cNvPr id="0" name=""/>
        <dsp:cNvSpPr/>
      </dsp:nvSpPr>
      <dsp:spPr>
        <a:xfrm>
          <a:off x="1766" y="2097044"/>
          <a:ext cx="2147343" cy="115990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488950">
            <a:lnSpc>
              <a:spcPct val="100000"/>
            </a:lnSpc>
            <a:spcBef>
              <a:spcPct val="0"/>
            </a:spcBef>
            <a:spcAft>
              <a:spcPct val="35000"/>
            </a:spcAft>
            <a:buNone/>
          </a:pPr>
          <a:r>
            <a:rPr lang="en-US" sz="1100" kern="1200">
              <a:solidFill>
                <a:schemeClr val="bg1"/>
              </a:solidFill>
            </a:rPr>
            <a:t>The model will help establish if the patient is performing an exercise correctly, if the exercise is well tolerated and challenging enough</a:t>
          </a:r>
        </a:p>
      </dsp:txBody>
      <dsp:txXfrm>
        <a:off x="1766" y="2097044"/>
        <a:ext cx="2147343" cy="1159908"/>
      </dsp:txXfrm>
    </dsp:sp>
    <dsp:sp modelId="{13246667-BCAE-4BE5-B31B-7717696A593F}">
      <dsp:nvSpPr>
        <dsp:cNvPr id="0" name=""/>
        <dsp:cNvSpPr/>
      </dsp:nvSpPr>
      <dsp:spPr>
        <a:xfrm>
          <a:off x="2524895" y="765771"/>
          <a:ext cx="751570" cy="751570"/>
        </a:xfrm>
        <a:prstGeom prst="rect">
          <a:avLst/>
        </a:prstGeom>
        <a:blipFill>
          <a:blip xmlns:r="http://schemas.openxmlformats.org/officeDocument/2006/relationships"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0938B32F-64BE-4F94-9535-AE5A894439A8}">
      <dsp:nvSpPr>
        <dsp:cNvPr id="0" name=""/>
        <dsp:cNvSpPr/>
      </dsp:nvSpPr>
      <dsp:spPr>
        <a:xfrm>
          <a:off x="2524895" y="1624462"/>
          <a:ext cx="2147343" cy="4227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defRPr b="1"/>
          </a:pPr>
          <a:r>
            <a:rPr lang="en-US" sz="1400" kern="1200">
              <a:solidFill>
                <a:schemeClr val="bg1"/>
              </a:solidFill>
            </a:rPr>
            <a:t>EXERCISE PROGRESSIONS</a:t>
          </a:r>
        </a:p>
      </dsp:txBody>
      <dsp:txXfrm>
        <a:off x="2524895" y="1624462"/>
        <a:ext cx="2147343" cy="422758"/>
      </dsp:txXfrm>
    </dsp:sp>
    <dsp:sp modelId="{B8124E26-8564-4A4D-8C51-3C74B7E8C44A}">
      <dsp:nvSpPr>
        <dsp:cNvPr id="0" name=""/>
        <dsp:cNvSpPr/>
      </dsp:nvSpPr>
      <dsp:spPr>
        <a:xfrm>
          <a:off x="2524895" y="2097044"/>
          <a:ext cx="2147343" cy="115990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488950">
            <a:lnSpc>
              <a:spcPct val="100000"/>
            </a:lnSpc>
            <a:spcBef>
              <a:spcPct val="0"/>
            </a:spcBef>
            <a:spcAft>
              <a:spcPct val="35000"/>
            </a:spcAft>
            <a:buNone/>
          </a:pPr>
          <a:r>
            <a:rPr lang="en-US" sz="1100" kern="1200">
              <a:solidFill>
                <a:schemeClr val="bg1"/>
              </a:solidFill>
            </a:rPr>
            <a:t>The model will help establish when to progress the exercise (same exercise / higher level e.g. faster; more difficult exercise in the same category etc.) or when to replace an exercise</a:t>
          </a:r>
        </a:p>
      </dsp:txBody>
      <dsp:txXfrm>
        <a:off x="2524895" y="2097044"/>
        <a:ext cx="2147343" cy="1159908"/>
      </dsp:txXfrm>
    </dsp:sp>
    <dsp:sp modelId="{EF6EFC34-9E8F-40DF-82ED-56373150715D}">
      <dsp:nvSpPr>
        <dsp:cNvPr id="0" name=""/>
        <dsp:cNvSpPr/>
      </dsp:nvSpPr>
      <dsp:spPr>
        <a:xfrm>
          <a:off x="5048024" y="765771"/>
          <a:ext cx="751570" cy="751570"/>
        </a:xfrm>
        <a:prstGeom prst="rect">
          <a:avLst/>
        </a:prstGeom>
        <a:blipFill>
          <a:blip xmlns:r="http://schemas.openxmlformats.org/officeDocument/2006/relationships"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008F2534-9FDC-4337-A206-66C360AAC754}">
      <dsp:nvSpPr>
        <dsp:cNvPr id="0" name=""/>
        <dsp:cNvSpPr/>
      </dsp:nvSpPr>
      <dsp:spPr>
        <a:xfrm>
          <a:off x="5048024" y="1624462"/>
          <a:ext cx="2147343" cy="4227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defRPr b="1"/>
          </a:pPr>
          <a:r>
            <a:rPr lang="en-US" sz="1400" kern="1200">
              <a:solidFill>
                <a:schemeClr val="bg1"/>
              </a:solidFill>
            </a:rPr>
            <a:t>PATIENT MONITORING</a:t>
          </a:r>
        </a:p>
      </dsp:txBody>
      <dsp:txXfrm>
        <a:off x="5048024" y="1624462"/>
        <a:ext cx="2147343" cy="422758"/>
      </dsp:txXfrm>
    </dsp:sp>
    <dsp:sp modelId="{45590C87-D3E0-4397-B11A-FAF14821D6AA}">
      <dsp:nvSpPr>
        <dsp:cNvPr id="0" name=""/>
        <dsp:cNvSpPr/>
      </dsp:nvSpPr>
      <dsp:spPr>
        <a:xfrm>
          <a:off x="5048024" y="2097044"/>
          <a:ext cx="2147343" cy="115990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488950">
            <a:lnSpc>
              <a:spcPct val="100000"/>
            </a:lnSpc>
            <a:spcBef>
              <a:spcPct val="0"/>
            </a:spcBef>
            <a:spcAft>
              <a:spcPct val="35000"/>
            </a:spcAft>
            <a:buNone/>
          </a:pPr>
          <a:r>
            <a:rPr lang="en-US" sz="1100" kern="1200" dirty="0">
              <a:solidFill>
                <a:schemeClr val="bg1"/>
              </a:solidFill>
            </a:rPr>
            <a:t>The model will help evaluate exercise adherence and consistency, provide objective information for patient improvement and potentially identify additional patient needs to be targeted by intervention</a:t>
          </a:r>
        </a:p>
      </dsp:txBody>
      <dsp:txXfrm>
        <a:off x="5048024" y="2097044"/>
        <a:ext cx="2147343" cy="1159908"/>
      </dsp:txXfrm>
    </dsp:sp>
    <dsp:sp modelId="{076076F5-3C13-4D9F-89B7-1D502857C063}">
      <dsp:nvSpPr>
        <dsp:cNvPr id="0" name=""/>
        <dsp:cNvSpPr/>
      </dsp:nvSpPr>
      <dsp:spPr>
        <a:xfrm>
          <a:off x="7571152" y="765771"/>
          <a:ext cx="751570" cy="751570"/>
        </a:xfrm>
        <a:prstGeom prst="rect">
          <a:avLst/>
        </a:prstGeom>
        <a:blipFill>
          <a:blip xmlns:r="http://schemas.openxmlformats.org/officeDocument/2006/relationships"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0B905E75-A832-455A-9113-6F4D231DA29B}">
      <dsp:nvSpPr>
        <dsp:cNvPr id="0" name=""/>
        <dsp:cNvSpPr/>
      </dsp:nvSpPr>
      <dsp:spPr>
        <a:xfrm>
          <a:off x="7571152" y="1624462"/>
          <a:ext cx="2147343" cy="4227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defRPr b="1"/>
          </a:pPr>
          <a:r>
            <a:rPr lang="en-US" sz="1400" kern="1200">
              <a:solidFill>
                <a:schemeClr val="bg1"/>
              </a:solidFill>
            </a:rPr>
            <a:t>RED FLAGGING</a:t>
          </a:r>
        </a:p>
      </dsp:txBody>
      <dsp:txXfrm>
        <a:off x="7571152" y="1624462"/>
        <a:ext cx="2147343" cy="422758"/>
      </dsp:txXfrm>
    </dsp:sp>
    <dsp:sp modelId="{54B82244-C24B-4B66-B4EB-20C646362C4F}">
      <dsp:nvSpPr>
        <dsp:cNvPr id="0" name=""/>
        <dsp:cNvSpPr/>
      </dsp:nvSpPr>
      <dsp:spPr>
        <a:xfrm>
          <a:off x="7571152" y="2097044"/>
          <a:ext cx="2147343" cy="115990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488950">
            <a:lnSpc>
              <a:spcPct val="100000"/>
            </a:lnSpc>
            <a:spcBef>
              <a:spcPct val="0"/>
            </a:spcBef>
            <a:spcAft>
              <a:spcPct val="35000"/>
            </a:spcAft>
            <a:buNone/>
          </a:pPr>
          <a:r>
            <a:rPr lang="en-US" sz="1100" kern="1200">
              <a:solidFill>
                <a:schemeClr val="bg1"/>
              </a:solidFill>
            </a:rPr>
            <a:t>The model will help identify movement related symptom triggers (e.g. for headache), and what may trigger falls</a:t>
          </a:r>
        </a:p>
      </dsp:txBody>
      <dsp:txXfrm>
        <a:off x="7571152" y="2097044"/>
        <a:ext cx="2147343" cy="1159908"/>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53D395F-FC95-40E7-9747-65C679E6572F}">
      <dsp:nvSpPr>
        <dsp:cNvPr id="0" name=""/>
        <dsp:cNvSpPr/>
      </dsp:nvSpPr>
      <dsp:spPr>
        <a:xfrm>
          <a:off x="0" y="506"/>
          <a:ext cx="10912745" cy="0"/>
        </a:xfrm>
        <a:prstGeom prst="line">
          <a:avLst/>
        </a:prstGeom>
        <a:solidFill>
          <a:schemeClr val="accent3">
            <a:hueOff val="0"/>
            <a:satOff val="0"/>
            <a:lumOff val="0"/>
            <a:alphaOff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243427-0331-4088-B394-27D136688CA4}">
      <dsp:nvSpPr>
        <dsp:cNvPr id="0" name=""/>
        <dsp:cNvSpPr/>
      </dsp:nvSpPr>
      <dsp:spPr>
        <a:xfrm>
          <a:off x="0" y="506"/>
          <a:ext cx="2182549" cy="8292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solidFill>
                <a:schemeClr val="bg1"/>
              </a:solidFill>
            </a:rPr>
            <a:t>PATIENTS’ OBJECTIVE BASELINE ASSESSMENT</a:t>
          </a:r>
          <a:endParaRPr lang="en-US" sz="1100" kern="1200" dirty="0">
            <a:solidFill>
              <a:schemeClr val="bg1"/>
            </a:solidFill>
          </a:endParaRPr>
        </a:p>
      </dsp:txBody>
      <dsp:txXfrm>
        <a:off x="0" y="506"/>
        <a:ext cx="2182549" cy="829281"/>
      </dsp:txXfrm>
    </dsp:sp>
    <dsp:sp modelId="{D89F4022-AF60-491A-9D58-C27DC461EAE2}">
      <dsp:nvSpPr>
        <dsp:cNvPr id="0" name=""/>
        <dsp:cNvSpPr/>
      </dsp:nvSpPr>
      <dsp:spPr>
        <a:xfrm>
          <a:off x="2346240" y="38164"/>
          <a:ext cx="8566504" cy="7531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solidFill>
                <a:schemeClr val="bg1"/>
              </a:solidFill>
            </a:rPr>
            <a:t>Support clinicians towards evaluating objectively the baseline of a patient when performing the exercises during the first clinic visit,  - personalization</a:t>
          </a:r>
          <a:endParaRPr lang="en-US" sz="1400" kern="1200" dirty="0">
            <a:solidFill>
              <a:schemeClr val="bg1"/>
            </a:solidFill>
          </a:endParaRPr>
        </a:p>
      </dsp:txBody>
      <dsp:txXfrm>
        <a:off x="2346240" y="38164"/>
        <a:ext cx="8566504" cy="753156"/>
      </dsp:txXfrm>
    </dsp:sp>
    <dsp:sp modelId="{DD8C7901-8FD5-4018-B427-0430B93ADF25}">
      <dsp:nvSpPr>
        <dsp:cNvPr id="0" name=""/>
        <dsp:cNvSpPr/>
      </dsp:nvSpPr>
      <dsp:spPr>
        <a:xfrm>
          <a:off x="2182549" y="791320"/>
          <a:ext cx="8730196" cy="0"/>
        </a:xfrm>
        <a:prstGeom prst="line">
          <a:avLst/>
        </a:prstGeom>
        <a:solidFill>
          <a:schemeClr val="accent3">
            <a:hueOff val="0"/>
            <a:satOff val="0"/>
            <a:lumOff val="0"/>
            <a:alphaOff val="0"/>
          </a:schemeClr>
        </a:solidFill>
        <a:ln w="25400" cap="flat" cmpd="sng" algn="ctr">
          <a:solidFill>
            <a:schemeClr val="accent3">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214B742-B7A7-49ED-899E-824B4029449D}">
      <dsp:nvSpPr>
        <dsp:cNvPr id="0" name=""/>
        <dsp:cNvSpPr/>
      </dsp:nvSpPr>
      <dsp:spPr>
        <a:xfrm>
          <a:off x="0" y="829787"/>
          <a:ext cx="10912745" cy="0"/>
        </a:xfrm>
        <a:prstGeom prst="line">
          <a:avLst/>
        </a:prstGeom>
        <a:solidFill>
          <a:schemeClr val="accent3">
            <a:hueOff val="-720001"/>
            <a:satOff val="-25000"/>
            <a:lumOff val="-49"/>
            <a:alphaOff val="0"/>
          </a:schemeClr>
        </a:solidFill>
        <a:ln w="25400" cap="flat" cmpd="sng" algn="ctr">
          <a:solidFill>
            <a:schemeClr val="accent3">
              <a:hueOff val="-720001"/>
              <a:satOff val="-25000"/>
              <a:lumOff val="-49"/>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C32A4F5-6886-4D38-8A29-2E20AD513A80}">
      <dsp:nvSpPr>
        <dsp:cNvPr id="0" name=""/>
        <dsp:cNvSpPr/>
      </dsp:nvSpPr>
      <dsp:spPr>
        <a:xfrm>
          <a:off x="0" y="829787"/>
          <a:ext cx="2182549" cy="8292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solidFill>
                <a:schemeClr val="bg1"/>
              </a:solidFill>
            </a:rPr>
            <a:t>NEW BALANCE EXERCISES DESIGN TOOL</a:t>
          </a:r>
          <a:endParaRPr lang="en-US" sz="1100" kern="1200" dirty="0">
            <a:solidFill>
              <a:schemeClr val="bg1"/>
            </a:solidFill>
          </a:endParaRPr>
        </a:p>
      </dsp:txBody>
      <dsp:txXfrm>
        <a:off x="0" y="829787"/>
        <a:ext cx="2182549" cy="829281"/>
      </dsp:txXfrm>
    </dsp:sp>
    <dsp:sp modelId="{17D64930-EBB3-41CE-A26F-F718B9DE6A2A}">
      <dsp:nvSpPr>
        <dsp:cNvPr id="0" name=""/>
        <dsp:cNvSpPr/>
      </dsp:nvSpPr>
      <dsp:spPr>
        <a:xfrm>
          <a:off x="2346240" y="867445"/>
          <a:ext cx="8566504" cy="7531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dirty="0">
              <a:solidFill>
                <a:schemeClr val="bg1"/>
              </a:solidFill>
            </a:rPr>
            <a:t>The model may help design of new exercises (by a more granular understanding of the patient’s needs and challenges).</a:t>
          </a:r>
        </a:p>
      </dsp:txBody>
      <dsp:txXfrm>
        <a:off x="2346240" y="867445"/>
        <a:ext cx="8566504" cy="753156"/>
      </dsp:txXfrm>
    </dsp:sp>
    <dsp:sp modelId="{87F0D2EF-4024-42BD-8A87-3D383270A60B}">
      <dsp:nvSpPr>
        <dsp:cNvPr id="0" name=""/>
        <dsp:cNvSpPr/>
      </dsp:nvSpPr>
      <dsp:spPr>
        <a:xfrm>
          <a:off x="2182549" y="1620601"/>
          <a:ext cx="8730196" cy="0"/>
        </a:xfrm>
        <a:prstGeom prst="line">
          <a:avLst/>
        </a:prstGeom>
        <a:solidFill>
          <a:schemeClr val="accent3">
            <a:hueOff val="0"/>
            <a:satOff val="0"/>
            <a:lumOff val="0"/>
            <a:alphaOff val="0"/>
          </a:schemeClr>
        </a:solidFill>
        <a:ln w="25400" cap="flat" cmpd="sng" algn="ctr">
          <a:solidFill>
            <a:schemeClr val="accent3">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5FF5EE9-83A0-4158-917E-EE6FE5562015}">
      <dsp:nvSpPr>
        <dsp:cNvPr id="0" name=""/>
        <dsp:cNvSpPr/>
      </dsp:nvSpPr>
      <dsp:spPr>
        <a:xfrm>
          <a:off x="0" y="1659069"/>
          <a:ext cx="10912745" cy="0"/>
        </a:xfrm>
        <a:prstGeom prst="line">
          <a:avLst/>
        </a:prstGeom>
        <a:solidFill>
          <a:schemeClr val="accent3">
            <a:hueOff val="-1440003"/>
            <a:satOff val="-50000"/>
            <a:lumOff val="-98"/>
            <a:alphaOff val="0"/>
          </a:schemeClr>
        </a:solidFill>
        <a:ln w="25400" cap="flat" cmpd="sng" algn="ctr">
          <a:solidFill>
            <a:schemeClr val="accent3">
              <a:hueOff val="-1440003"/>
              <a:satOff val="-50000"/>
              <a:lumOff val="-98"/>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6DCCBE4-3798-4DFE-A718-1CC3FEC06ED1}">
      <dsp:nvSpPr>
        <dsp:cNvPr id="0" name=""/>
        <dsp:cNvSpPr/>
      </dsp:nvSpPr>
      <dsp:spPr>
        <a:xfrm>
          <a:off x="0" y="1659069"/>
          <a:ext cx="2182549" cy="8292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solidFill>
                <a:schemeClr val="bg1"/>
              </a:solidFill>
            </a:rPr>
            <a:t>LONG TERM MONITORING</a:t>
          </a:r>
          <a:endParaRPr lang="en-US" sz="1100" kern="1200" dirty="0">
            <a:solidFill>
              <a:schemeClr val="bg1"/>
            </a:solidFill>
          </a:endParaRPr>
        </a:p>
      </dsp:txBody>
      <dsp:txXfrm>
        <a:off x="0" y="1659069"/>
        <a:ext cx="2182549" cy="829281"/>
      </dsp:txXfrm>
    </dsp:sp>
    <dsp:sp modelId="{E8B2EC0C-9A79-4095-896E-F355A0619EEC}">
      <dsp:nvSpPr>
        <dsp:cNvPr id="0" name=""/>
        <dsp:cNvSpPr/>
      </dsp:nvSpPr>
      <dsp:spPr>
        <a:xfrm>
          <a:off x="2346240" y="1696727"/>
          <a:ext cx="8566504" cy="7531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dirty="0">
              <a:solidFill>
                <a:schemeClr val="bg1"/>
              </a:solidFill>
            </a:rPr>
            <a:t>Support long term patient monitoring for patients with degenerative neurological conditions (such as ataxias or dementia) that require long term rehabilitation for maintenance purposes.</a:t>
          </a:r>
        </a:p>
      </dsp:txBody>
      <dsp:txXfrm>
        <a:off x="2346240" y="1696727"/>
        <a:ext cx="8566504" cy="753156"/>
      </dsp:txXfrm>
    </dsp:sp>
    <dsp:sp modelId="{FBA365C8-F96C-470E-925D-DB77E42F8E03}">
      <dsp:nvSpPr>
        <dsp:cNvPr id="0" name=""/>
        <dsp:cNvSpPr/>
      </dsp:nvSpPr>
      <dsp:spPr>
        <a:xfrm>
          <a:off x="2182549" y="2449883"/>
          <a:ext cx="8730196" cy="0"/>
        </a:xfrm>
        <a:prstGeom prst="line">
          <a:avLst/>
        </a:prstGeom>
        <a:solidFill>
          <a:schemeClr val="accent3">
            <a:hueOff val="0"/>
            <a:satOff val="0"/>
            <a:lumOff val="0"/>
            <a:alphaOff val="0"/>
          </a:schemeClr>
        </a:solidFill>
        <a:ln w="25400" cap="flat" cmpd="sng" algn="ctr">
          <a:solidFill>
            <a:schemeClr val="accent3">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BE2DDFA-A224-4F97-8991-6A7FD3CC9758}">
      <dsp:nvSpPr>
        <dsp:cNvPr id="0" name=""/>
        <dsp:cNvSpPr/>
      </dsp:nvSpPr>
      <dsp:spPr>
        <a:xfrm>
          <a:off x="0" y="2488350"/>
          <a:ext cx="10912745" cy="0"/>
        </a:xfrm>
        <a:prstGeom prst="line">
          <a:avLst/>
        </a:prstGeom>
        <a:solidFill>
          <a:schemeClr val="accent3">
            <a:hueOff val="-2160005"/>
            <a:satOff val="-75000"/>
            <a:lumOff val="-147"/>
            <a:alphaOff val="0"/>
          </a:schemeClr>
        </a:solidFill>
        <a:ln w="25400" cap="flat" cmpd="sng" algn="ctr">
          <a:solidFill>
            <a:schemeClr val="accent3">
              <a:hueOff val="-2160005"/>
              <a:satOff val="-75000"/>
              <a:lumOff val="-147"/>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C822DC5-9FB6-4840-BD73-6C8DB23E2BB1}">
      <dsp:nvSpPr>
        <dsp:cNvPr id="0" name=""/>
        <dsp:cNvSpPr/>
      </dsp:nvSpPr>
      <dsp:spPr>
        <a:xfrm>
          <a:off x="0" y="2488350"/>
          <a:ext cx="2182549" cy="8292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solidFill>
                <a:schemeClr val="bg1"/>
              </a:solidFill>
            </a:rPr>
            <a:t>CLINICIAN EDUCATION</a:t>
          </a:r>
          <a:endParaRPr lang="en-US" sz="1100" kern="1200" dirty="0">
            <a:solidFill>
              <a:schemeClr val="bg1"/>
            </a:solidFill>
          </a:endParaRPr>
        </a:p>
      </dsp:txBody>
      <dsp:txXfrm>
        <a:off x="0" y="2488350"/>
        <a:ext cx="2182549" cy="829281"/>
      </dsp:txXfrm>
    </dsp:sp>
    <dsp:sp modelId="{511D9179-76F1-4A64-B749-6A921DB08E8C}">
      <dsp:nvSpPr>
        <dsp:cNvPr id="0" name=""/>
        <dsp:cNvSpPr/>
      </dsp:nvSpPr>
      <dsp:spPr>
        <a:xfrm>
          <a:off x="2346240" y="2526008"/>
          <a:ext cx="8566504" cy="7531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solidFill>
                <a:schemeClr val="bg1"/>
              </a:solidFill>
            </a:rPr>
            <a:t>Running the model on individual patients will educate physiotherapists and medics overtime to understand better the needs of different clinical populations. </a:t>
          </a:r>
          <a:endParaRPr lang="en-US" sz="1400" kern="1200" dirty="0">
            <a:solidFill>
              <a:schemeClr val="bg1"/>
            </a:solidFill>
          </a:endParaRPr>
        </a:p>
      </dsp:txBody>
      <dsp:txXfrm>
        <a:off x="2346240" y="2526008"/>
        <a:ext cx="8566504" cy="753156"/>
      </dsp:txXfrm>
    </dsp:sp>
    <dsp:sp modelId="{9ABC90EE-9A94-4E93-BCAD-7AEB21950A92}">
      <dsp:nvSpPr>
        <dsp:cNvPr id="0" name=""/>
        <dsp:cNvSpPr/>
      </dsp:nvSpPr>
      <dsp:spPr>
        <a:xfrm>
          <a:off x="2182549" y="3279164"/>
          <a:ext cx="8730196" cy="0"/>
        </a:xfrm>
        <a:prstGeom prst="line">
          <a:avLst/>
        </a:prstGeom>
        <a:solidFill>
          <a:schemeClr val="accent3">
            <a:hueOff val="0"/>
            <a:satOff val="0"/>
            <a:lumOff val="0"/>
            <a:alphaOff val="0"/>
          </a:schemeClr>
        </a:solidFill>
        <a:ln w="25400" cap="flat" cmpd="sng" algn="ctr">
          <a:solidFill>
            <a:schemeClr val="accent3">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33125F7-AE68-4046-B8C2-B0479687895B}">
      <dsp:nvSpPr>
        <dsp:cNvPr id="0" name=""/>
        <dsp:cNvSpPr/>
      </dsp:nvSpPr>
      <dsp:spPr>
        <a:xfrm>
          <a:off x="0" y="3317632"/>
          <a:ext cx="10912745" cy="0"/>
        </a:xfrm>
        <a:prstGeom prst="line">
          <a:avLst/>
        </a:prstGeom>
        <a:solidFill>
          <a:schemeClr val="accent3">
            <a:hueOff val="-2880006"/>
            <a:satOff val="-100000"/>
            <a:lumOff val="-196"/>
            <a:alphaOff val="0"/>
          </a:schemeClr>
        </a:solidFill>
        <a:ln w="25400" cap="flat" cmpd="sng" algn="ctr">
          <a:solidFill>
            <a:schemeClr val="accent3">
              <a:hueOff val="-2880006"/>
              <a:satOff val="-100000"/>
              <a:lumOff val="-196"/>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14436DE-D6BD-43F2-8F31-B688D9B27E30}">
      <dsp:nvSpPr>
        <dsp:cNvPr id="0" name=""/>
        <dsp:cNvSpPr/>
      </dsp:nvSpPr>
      <dsp:spPr>
        <a:xfrm>
          <a:off x="0" y="3317632"/>
          <a:ext cx="2182549" cy="8292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solidFill>
                <a:schemeClr val="bg1"/>
              </a:solidFill>
            </a:rPr>
            <a:t>RESEARCH CONTEXT</a:t>
          </a:r>
          <a:endParaRPr lang="en-US" sz="1100" kern="1200" dirty="0">
            <a:solidFill>
              <a:schemeClr val="bg1"/>
            </a:solidFill>
          </a:endParaRPr>
        </a:p>
      </dsp:txBody>
      <dsp:txXfrm>
        <a:off x="0" y="3317632"/>
        <a:ext cx="2182549" cy="829281"/>
      </dsp:txXfrm>
    </dsp:sp>
    <dsp:sp modelId="{4B72AF18-BA44-4644-9246-7989300BCDC6}">
      <dsp:nvSpPr>
        <dsp:cNvPr id="0" name=""/>
        <dsp:cNvSpPr/>
      </dsp:nvSpPr>
      <dsp:spPr>
        <a:xfrm>
          <a:off x="2346240" y="3355290"/>
          <a:ext cx="8566504" cy="7531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dirty="0">
              <a:solidFill>
                <a:schemeClr val="bg1"/>
              </a:solidFill>
            </a:rPr>
            <a:t>Potentially the sensor based information from this model could be used to monitor long term populations of interest (such as older adults; those with mild cognitive impairment) towards:  early prediction of risk of falls and early prediction of cognitive decline (in that balance control requires cognitive resources). </a:t>
          </a:r>
        </a:p>
      </dsp:txBody>
      <dsp:txXfrm>
        <a:off x="2346240" y="3355290"/>
        <a:ext cx="8566504" cy="753156"/>
      </dsp:txXfrm>
    </dsp:sp>
    <dsp:sp modelId="{3972ABE1-C36C-487A-B085-06A33BA357B6}">
      <dsp:nvSpPr>
        <dsp:cNvPr id="0" name=""/>
        <dsp:cNvSpPr/>
      </dsp:nvSpPr>
      <dsp:spPr>
        <a:xfrm>
          <a:off x="2182549" y="4108446"/>
          <a:ext cx="8730196" cy="0"/>
        </a:xfrm>
        <a:prstGeom prst="line">
          <a:avLst/>
        </a:prstGeom>
        <a:solidFill>
          <a:schemeClr val="accent3">
            <a:hueOff val="0"/>
            <a:satOff val="0"/>
            <a:lumOff val="0"/>
            <a:alphaOff val="0"/>
          </a:schemeClr>
        </a:solidFill>
        <a:ln w="25400" cap="flat" cmpd="sng" algn="ctr">
          <a:solidFill>
            <a:schemeClr val="accent3">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hierarchy5">
  <dgm:title val=""/>
  <dgm:desc val=""/>
  <dgm:catLst>
    <dgm:cat type="hierarchy" pri="6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resOf/>
    <dgm:shape xmlns:r="http://schemas.openxmlformats.org/officeDocument/2006/relationships" r:blip="">
      <dgm:adjLst/>
    </dgm:shape>
    <dgm:choose name="Name0">
      <dgm:if name="Name1" axis="ch" ptType="node" func="cnt" op="gte" val="2">
        <dgm:choose name="Name2">
          <dgm:if name="Name3" func="var" arg="dir" op="equ" val="norm">
            <dgm:constrLst>
              <dgm:constr type="l" for="ch" forName="hierFlow"/>
              <dgm:constr type="t" for="ch" forName="hierFlow" refType="h" fact="0.3"/>
              <dgm:constr type="r" for="ch" forName="hierFlow" refType="w" fact="0.98"/>
              <dgm:constr type="b" for="ch" forName="hierFlow" refType="h" fact="0.96"/>
              <dgm:constr type="l" for="ch" forName="bgShapesFlow"/>
              <dgm:constr type="t" for="ch" forName="bgShapesFlow"/>
              <dgm:constr type="r" for="ch" forName="bgShapesFlow" refType="w"/>
              <dgm:constr type="b" for="ch" forName="bgShapesFlow" refType="h"/>
              <dgm:constr type="h" for="des" forName="level1Shape" refType="h"/>
              <dgm:constr type="w" for="des" forName="level1Shape" refType="h" refFor="des" refForName="level1Shape" fact="2"/>
              <dgm:constr type="w" for="des" forName="level2Shape" refType="w" refFor="des" refForName="level1Shape" op="equ"/>
              <dgm:constr type="h" for="des" forName="level2Shape" refType="h" refFor="des" refForName="level1Shape" op="equ"/>
              <dgm:constr type="sp" for="des" refType="w" refFor="des" refForName="level1Shape" op="equ" fact="0.4"/>
              <dgm:constr type="sibSp" for="des" forName="hierChild1" refType="h" refFor="des" refForName="level1Shape" op="equ" fact="0.15"/>
              <dgm:constr type="sibSp" for="des" forName="hierChild2" refType="sibSp" refFor="des" refForName="hierChild1" op="equ"/>
              <dgm:constr type="sibSp" for="des" forName="hierChild3" refType="sibSp" refFor="des" refForName="hierChild1" op="equ"/>
              <dgm:constr type="userA" for="des" refType="w" refFor="des" refForName="level1Shape" op="equ"/>
              <dgm:constr type="userB" for="des" refType="sp" refFor="des" op="equ"/>
              <dgm:constr type="w" for="des" forName="firstBuf" refType="w" refFor="des" refForName="level1Shape" fact="0.1"/>
            </dgm:constrLst>
          </dgm:if>
          <dgm:else name="Name4">
            <dgm:constrLst>
              <dgm:constr type="l" for="ch" forName="hierFlow" refType="w" fact="0.02"/>
              <dgm:constr type="t" for="ch" forName="hierFlow" refType="h" fact="0.3"/>
              <dgm:constr type="r" for="ch" forName="hierFlow" refType="w"/>
              <dgm:constr type="b" for="ch" forName="hierFlow" refType="h" fact="0.96"/>
              <dgm:constr type="l" for="ch" forName="bgShapesFlow"/>
              <dgm:constr type="t" for="ch" forName="bgShapesFlow"/>
              <dgm:constr type="r" for="ch" forName="bgShapesFlow" refType="w"/>
              <dgm:constr type="b" for="ch" forName="bgShapesFlow" refType="h"/>
              <dgm:constr type="h" for="des" forName="level1Shape" refType="h"/>
              <dgm:constr type="w" for="des" forName="level1Shape" refType="h" refFor="des" refForName="level1Shape" fact="2"/>
              <dgm:constr type="w" for="des" forName="level2Shape" refType="w" refFor="des" refForName="level1Shape" op="equ"/>
              <dgm:constr type="h" for="des" forName="level2Shape" refType="h" refFor="des" refForName="level1Shape" op="equ"/>
              <dgm:constr type="sp" for="des" refType="w" refFor="des" refForName="level1Shape" op="equ" fact="0.4"/>
              <dgm:constr type="sibSp" for="des" forName="hierChild1" refType="h" refFor="des" refForName="level1Shape" op="equ" fact="0.15"/>
              <dgm:constr type="sibSp" for="des" forName="hierChild2" refType="sibSp" refFor="des" refForName="hierChild1" op="equ"/>
              <dgm:constr type="sibSp" for="des" forName="hierChild3" refType="sibSp" refFor="des" refForName="hierChild1" op="equ"/>
              <dgm:constr type="userA" for="des" refType="w" refFor="des" refForName="level1Shape" op="equ"/>
              <dgm:constr type="userB" for="des" refType="sp" refFor="des" op="equ"/>
              <dgm:constr type="w" for="des" forName="firstBuf" refType="w"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h" for="des" forName="level1Shape" refType="h"/>
          <dgm:constr type="w" for="des" forName="level1Shape" refType="h" refFor="des" refForName="level1Shape" fact="2"/>
          <dgm:constr type="w" for="des" forName="level2Shape" refType="w" refFor="des" refForName="level1Shape" op="equ"/>
          <dgm:constr type="h" for="des" forName="level2Shape" refType="h" refFor="des" refForName="level1Shape" op="equ"/>
          <dgm:constr type="sp" for="des" refType="w" refFor="des" refForName="level1Shape" op="equ" fact="0.4"/>
          <dgm:constr type="sibSp" for="des" forName="hierChild1" refType="h" refFor="des" refForName="level1Shape" op="equ" fact="0.15"/>
          <dgm:constr type="sibSp" for="des" forName="hierChild2" refType="sibSp" refFor="des" refForName="hierChild1" op="equ"/>
          <dgm:constr type="sibSp" for="des" forName="hierChild3" refType="sibSp" refFor="des" refForName="hierChild1" op="equ"/>
          <dgm:constr type="userA" for="des" refType="w" refFor="des" refForName="level1Shape" op="equ"/>
          <dgm:constr type="userB" for="des" refType="sp" refFor="des" op="equ"/>
          <dgm:constr type="w" for="des" forName="firstBuf" refType="w" refFor="des" refForName="level1Shape" fact="0.1"/>
        </dgm:constrLst>
      </dgm:else>
    </dgm:choose>
    <dgm:ruleLst/>
    <dgm:layoutNode name="hierFlow">
      <dgm:choose name="Name6">
        <dgm:if name="Name7" func="var" arg="dir" op="equ" val="norm">
          <dgm:alg type="lin">
            <dgm:param type="linDir" val="fromL"/>
            <dgm:param type="nodeVertAlign" val="mid"/>
            <dgm:param type="vertAlign" val="mid"/>
            <dgm:param type="nodeHorzAlign" val="l"/>
            <dgm:param type="horzAlign" val="l"/>
            <dgm:param type="fallback" val="2D"/>
          </dgm:alg>
        </dgm:if>
        <dgm:else name="Name8">
          <dgm:alg type="lin">
            <dgm:param type="linDir" val="fromR"/>
            <dgm:param type="nodeVertAlign" val="mid"/>
            <dgm:param type="vertAlign" val="mid"/>
            <dgm:param type="nodeHorzAlign" val="r"/>
            <dgm:param type="horzAlign" val="r"/>
            <dgm:param type="fallback" val="2D"/>
          </dgm:alg>
        </dgm:else>
      </dgm:choose>
      <dgm:shape xmlns:r="http://schemas.openxmlformats.org/officeDocument/2006/relationships" r:blip="">
        <dgm:adjLst/>
      </dgm:shape>
      <dgm:presOf/>
      <dgm:constrLst>
        <dgm:constr type="primFontSz" for="des" ptType="node" op="equ" val="65"/>
        <dgm:constr type="primFontSz" for="des" forName="connTx" op="equ" val="55"/>
        <dgm:constr type="primFontSz" for="des" forName="connTx" refType="primFontSz" refFor="des" refPtType="node" op="lte" fact="0.8"/>
      </dgm:constrLst>
      <dgm:ruleLst/>
      <dgm:choose name="Name9">
        <dgm:if name="Name10" axis="ch" ptType="node" func="cnt" op="gte" val="2">
          <dgm:layoutNode name="firstBuf">
            <dgm:alg type="sp"/>
            <dgm:shape xmlns:r="http://schemas.openxmlformats.org/officeDocument/2006/relationships" r:blip="">
              <dgm:adjLst/>
            </dgm:shape>
            <dgm:presOf/>
            <dgm:constrLst/>
            <dgm:ruleLst/>
          </dgm:layoutNode>
        </dgm:if>
        <dgm:else name="Name11"/>
      </dgm:choose>
      <dgm:layoutNode name="hierChild1">
        <dgm:varLst>
          <dgm:chPref val="1"/>
          <dgm:animOne val="branch"/>
          <dgm:animLvl val="lvl"/>
        </dgm:varLst>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constrLst/>
        <dgm:ruleLst/>
        <dgm:forEach name="Name15" axis="ch" cnt="3">
          <dgm:forEach name="Name16" axis="self" ptType="node">
            <dgm:layoutNode name="Name17">
              <dgm:choose name="Name18">
                <dgm:if name="Name19" func="var" arg="dir" op="equ" val="norm">
                  <dgm:alg type="hierRoot">
                    <dgm:param type="hierAlign" val="lCtrCh"/>
                  </dgm:alg>
                </dgm:if>
                <dgm:else name="Name20">
                  <dgm:alg type="hierRoot">
                    <dgm:param type="hierAlign" val="rCtrCh"/>
                  </dgm:alg>
                </dgm:else>
              </dgm:choose>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hierChild2">
                <dgm:choose name="Name21">
                  <dgm:if name="Name22" func="var" arg="dir" op="equ" val="norm">
                    <dgm:alg type="hierChild">
                      <dgm:param type="linDir" val="fromT"/>
                      <dgm:param type="chAlign" val="l"/>
                    </dgm:alg>
                  </dgm:if>
                  <dgm:else name="Name23">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24" axis="self" ptType="parTrans" cnt="1">
                    <dgm:layoutNode name="Name25">
                      <dgm:choose name="Name26">
                        <dgm:if name="Name27" func="var" arg="dir" op="equ" val="norm">
                          <dgm:alg type="conn">
                            <dgm:param type="dim" val="1D"/>
                            <dgm:param type="begPts" val="midR"/>
                            <dgm:param type="endPts" val="midL"/>
                            <dgm:param type="endSty" val="noArr"/>
                          </dgm:alg>
                        </dgm:if>
                        <dgm:else name="Name28">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29" axis="self" ptType="node">
                    <dgm:layoutNode name="Name30">
                      <dgm:choose name="Name31">
                        <dgm:if name="Name32" func="var" arg="dir" op="equ" val="norm">
                          <dgm:alg type="hierRoot">
                            <dgm:param type="hierAlign" val="lCtrCh"/>
                          </dgm:alg>
                        </dgm:if>
                        <dgm:else name="Name33">
                          <dgm:alg type="hierRoot">
                            <dgm:param type="hierAlign" val="rCtrCh"/>
                          </dgm:alg>
                        </dgm:else>
                      </dgm:choose>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hierChild3">
                        <dgm:choose name="Name34">
                          <dgm:if name="Name35" func="var" arg="dir" op="equ" val="norm">
                            <dgm:alg type="hierChild">
                              <dgm:param type="linDir" val="fromT"/>
                              <dgm:param type="chAlign" val="l"/>
                            </dgm:alg>
                          </dgm:if>
                          <dgm:else name="Name36">
                            <dgm:alg type="hierChild">
                              <dgm:param type="linDir" val="fromT"/>
                              <dgm:param type="chAlign" val="r"/>
                            </dgm:alg>
                          </dgm:else>
                        </dgm:choose>
                        <dgm:shape xmlns:r="http://schemas.openxmlformats.org/officeDocument/2006/relationships" r:blip="">
                          <dgm:adjLst/>
                        </dgm:shape>
                        <dgm:presOf/>
                        <dgm:constrLst/>
                        <dgm:ruleLst/>
                        <dgm:forEach name="Name37" ref="repeat"/>
                      </dgm:layoutNode>
                    </dgm:layoutNode>
                  </dgm:forEach>
                </dgm:forEach>
              </dgm:layoutNode>
            </dgm:layoutNode>
          </dgm:forEach>
        </dgm:forEach>
      </dgm:layoutNode>
    </dgm:layoutNode>
    <dgm:layoutNode name="bgShapesFlow">
      <dgm:choose name="Name38">
        <dgm:if name="Name39" func="var" arg="dir" op="equ" val="norm">
          <dgm:alg type="lin">
            <dgm:param type="linDir" val="fromL"/>
            <dgm:param type="nodeVertAlign" val="mid"/>
            <dgm:param type="vertAlign" val="mid"/>
            <dgm:param type="nodeHorzAlign" val="l"/>
            <dgm:param type="horzAlign" val="l"/>
          </dgm:alg>
        </dgm:if>
        <dgm:else name="Name40">
          <dgm:alg type="lin">
            <dgm:param type="linDir" val="fromR"/>
            <dgm:param type="nodeVertAlign" val="mid"/>
            <dgm:param type="vertAlign" val="mid"/>
            <dgm:param type="nodeHorzAlign" val="r"/>
            <dgm:param type="horzAlign" val="r"/>
          </dgm:alg>
        </dgm:else>
      </dgm:choose>
      <dgm:shape xmlns:r="http://schemas.openxmlformats.org/officeDocument/2006/relationships" r:blip="">
        <dgm:adjLst/>
      </dgm:shape>
      <dgm:presOf/>
      <dgm:constrLst>
        <dgm:constr type="w" for="ch" forName="rectComp" refType="w"/>
        <dgm:constr type="h" for="ch" forName="rectComp" refType="h"/>
        <dgm:constr type="h" for="des" forName="bgRect" refType="h"/>
        <dgm:constr type="primFontSz" for="des" forName="bgRectTx" op="equ" val="65"/>
      </dgm:constrLst>
      <dgm:ruleLst/>
      <dgm:forEach name="Name41" axis="ch" ptType="node" st="2">
        <dgm:layoutNode name="rectComp">
          <dgm:alg type="composite"/>
          <dgm:shape xmlns:r="http://schemas.openxmlformats.org/officeDocument/2006/relationships" r:blip="">
            <dgm:adjLst/>
          </dgm:shape>
          <dgm:presOf/>
          <dgm:constrLst>
            <dgm:constr type="userA"/>
            <dgm:constr type="l" for="ch" forName="bgRect"/>
            <dgm:constr type="t" for="ch" forName="bgRect"/>
            <dgm:constr type="w" for="ch" forName="bgRect" refType="userA" fact="1.2"/>
            <dgm:constr type="l" for="ch" forName="bgRectTx"/>
            <dgm:constr type="t" for="ch" forName="bgRectTx"/>
            <dgm:constr type="h" for="ch" forName="bgRectTx" refType="h" refFor="ch" refForName="bgRect" fact="0.3"/>
            <dgm:constr type="w" for="ch" forName="bgRectTx" refType="w" refFor="ch" refForName="bgRect" op="equ"/>
          </dgm:constrLst>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shape xmlns:r="http://schemas.openxmlformats.org/officeDocument/2006/relationships" type="rect" r:blip="" zOrderOff="-999" hideGeom="1">
              <dgm:adjLst/>
            </dgm:shape>
            <dgm:presOf axis="desOrSelf" ptType="node"/>
            <dgm:constrLst/>
            <dgm:ruleLst>
              <dgm:rule type="primFontSz" val="5" fact="NaN" max="NaN"/>
            </dgm:ruleLst>
          </dgm:layoutNode>
        </dgm:layoutNode>
        <dgm:choose name="Name42">
          <dgm:if name="Name43" axis="self" ptType="node" func="revPos" op="gte" val="2">
            <dgm:layoutNode name="spComp">
              <dgm:alg type="composite"/>
              <dgm:shape xmlns:r="http://schemas.openxmlformats.org/officeDocument/2006/relationships" r:blip="">
                <dgm:adjLst/>
              </dgm:shape>
              <dgm:presOf/>
              <dgm:constrLst>
                <dgm:constr type="userA"/>
                <dgm:constr type="userB"/>
                <dgm:constr type="l" for="ch" forName="hSp"/>
                <dgm:constr type="t" for="ch" forName="hSp"/>
                <dgm:constr type="w" for="ch" forName="hSp" refType="userB"/>
                <dgm:constr type="wOff" for="ch" forName="hSp" refType="userA" fact="-0.2"/>
              </dgm:constrLst>
              <dgm:ruleLst/>
              <dgm:layoutNode name="hSp">
                <dgm:alg type="sp"/>
                <dgm:shape xmlns:r="http://schemas.openxmlformats.org/officeDocument/2006/relationships" r:blip="">
                  <dgm:adjLst/>
                </dgm:shape>
                <dgm:presOf/>
                <dgm:constrLst/>
                <dgm:ruleLst/>
              </dgm:layoutNode>
            </dgm:layoutNode>
          </dgm:if>
          <dgm:else name="Name44"/>
        </dgm:choose>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9/3/layout/StepUpProcess">
  <dgm:title val=""/>
  <dgm:desc val=""/>
  <dgm:catLst>
    <dgm:cat type="process" pri="13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bL"/>
          <dgm:param type="flowDir" val="row"/>
          <dgm:param type="off" val="off"/>
          <dgm:param type="bkpt" val="fixed"/>
          <dgm:param type="bkPtFixedVal" val="1"/>
        </dgm:alg>
      </dgm:if>
      <dgm:else name="Name2">
        <dgm:alg type="snake">
          <dgm:param type="grDir" val="bR"/>
          <dgm:param type="flowDir" val="row"/>
          <dgm:param type="off" val="off"/>
          <dgm:param type="bkpt" val="fixed"/>
          <dgm:param type="bkPtFixedVal" val="1"/>
        </dgm:alg>
      </dgm:else>
    </dgm:choose>
    <dgm:shape xmlns:r="http://schemas.openxmlformats.org/officeDocument/2006/relationships" r:blip="">
      <dgm:adjLst/>
    </dgm:shape>
    <dgm:constrLst>
      <dgm:constr type="alignOff" forName="rootnode" val="1"/>
      <dgm:constr type="primFontSz" for="des" ptType="node" op="equ" val="65"/>
      <dgm:constr type="w" for="ch" forName="composite" refType="w"/>
      <dgm:constr type="h" for="ch" forName="composite" refType="h"/>
      <dgm:constr type="sp" refType="h" refFor="ch" refForName="composite" op="equ" fact="-0.765"/>
      <dgm:constr type="w" for="ch" forName="sibTrans" refType="w" fact="0.103"/>
      <dgm:constr type="h" for="ch" forName="sibTrans" refType="h" fact="0.103"/>
    </dgm:constrLst>
    <dgm:forEach name="nodesForEach" axis="ch" ptType="node">
      <dgm:layoutNode name="composite">
        <dgm:alg type="composite">
          <dgm:param type="ar" val="0.861"/>
        </dgm:alg>
        <dgm:shape xmlns:r="http://schemas.openxmlformats.org/officeDocument/2006/relationships" r:blip="">
          <dgm:adjLst/>
        </dgm:shape>
        <dgm:choose name="Name3">
          <dgm:if name="Name4" func="var" arg="dir" op="equ" val="norm">
            <dgm:constrLst>
              <dgm:constr type="l" for="ch" forName="LShape" refType="w" fact="0"/>
              <dgm:constr type="t" for="ch" forName="LShape" refType="h" fact="0.2347"/>
              <dgm:constr type="w" for="ch" forName="LShape" refType="w" fact="0.998"/>
              <dgm:constr type="h" for="ch" forName="LShape" refType="h" fact="0.5164"/>
              <dgm:constr type="r" for="ch" forName="ParentText" refType="w"/>
              <dgm:constr type="t" for="ch" forName="ParentText" refType="h" fact="0.32"/>
              <dgm:constr type="w" for="ch" forName="ParentText" refType="w" fact="0.901"/>
              <dgm:constr type="h" for="ch" forName="ParentText" refType="h" fact="0.68"/>
              <dgm:constr type="l" for="ch" forName="Triangle" refType="w" fact="0.83"/>
              <dgm:constr type="t" for="ch" forName="Triangle" refType="h" fact="0"/>
              <dgm:constr type="w" for="ch" forName="Triangle" refType="w" fact="0.17"/>
              <dgm:constr type="h" for="ch" forName="Triangle" refType="w" refFor="ch" refForName="Triangle"/>
            </dgm:constrLst>
          </dgm:if>
          <dgm:else name="Name5">
            <dgm:constrLst>
              <dgm:constr type="l" for="ch" forName="LShape" refType="w" fact="0.002"/>
              <dgm:constr type="t" for="ch" forName="LShape" refType="h" fact="0.2347"/>
              <dgm:constr type="w" for="ch" forName="LShape" refType="w"/>
              <dgm:constr type="h" for="ch" forName="LShape" refType="h" fact="0.5164"/>
              <dgm:constr type="l" for="ch" forName="ParentText" refType="w" fact="0"/>
              <dgm:constr type="t" for="ch" forName="ParentText" refType="h" fact="0.32"/>
              <dgm:constr type="w" for="ch" forName="ParentText" refType="w" fact="0.902"/>
              <dgm:constr type="h" for="ch" forName="ParentText" refType="h" fact="0.68"/>
              <dgm:constr type="l" for="ch" forName="Triangle" refType="w" fact="0"/>
              <dgm:constr type="t" for="ch" forName="Triangle" refType="h" fact="0"/>
              <dgm:constr type="w" for="ch" forName="Triangle" refType="w" fact="0.17"/>
              <dgm:constr type="h" for="ch" forName="Triangle" refType="w" refFor="ch" refForName="Triangle"/>
            </dgm:constrLst>
          </dgm:else>
        </dgm:choose>
        <dgm:layoutNode name="LShape" styleLbl="alignNode1">
          <dgm:alg type="sp"/>
          <dgm:choose name="Name6">
            <dgm:if name="Name7" func="var" arg="dir" op="equ" val="norm">
              <dgm:shape xmlns:r="http://schemas.openxmlformats.org/officeDocument/2006/relationships" rot="90" type="corner" r:blip="">
                <dgm:adjLst>
                  <dgm:adj idx="1" val="0.1612"/>
                  <dgm:adj idx="2" val="0.1611"/>
                </dgm:adjLst>
              </dgm:shape>
            </dgm:if>
            <dgm:else name="Name8">
              <dgm:shape xmlns:r="http://schemas.openxmlformats.org/officeDocument/2006/relationships" rot="180" type="corner" r:blip="">
                <dgm:adjLst>
                  <dgm:adj idx="1" val="0.1612"/>
                  <dgm:adj idx="2" val="0.1611"/>
                </dgm:adjLst>
              </dgm:shape>
            </dgm:else>
          </dgm:choose>
          <dgm:presOf/>
        </dgm:layoutNode>
        <dgm:layoutNode name="ParentText"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followSib" ptType="node" func="cnt" op="gte" val="1">
            <dgm:layoutNode name="Triangle" styleLbl="alignNode1">
              <dgm:alg type="sp"/>
              <dgm:choose name="Name11">
                <dgm:if name="Name12" func="var" arg="dir" op="equ" val="norm">
                  <dgm:shape xmlns:r="http://schemas.openxmlformats.org/officeDocument/2006/relationships" type="triangle" r:blip="">
                    <dgm:adjLst>
                      <dgm:adj idx="1" val="1"/>
                    </dgm:adjLst>
                  </dgm:shape>
                </dgm:if>
                <dgm:else name="Name13">
                  <dgm:shape xmlns:r="http://schemas.openxmlformats.org/officeDocument/2006/relationships" rot="90" type="triangle" r:blip="">
                    <dgm:adjLst>
                      <dgm:adj idx="1" val="1"/>
                    </dgm:adjLst>
                  </dgm:shape>
                </dgm:else>
              </dgm:choose>
              <dgm:presOf/>
            </dgm:layoutNode>
          </dgm:if>
          <dgm:else name="Name14"/>
        </dgm:choose>
      </dgm:layoutNode>
      <dgm:forEach name="sibTransForEach" axis="followSib" ptType="sibTrans" cnt="1">
        <dgm:layoutNode name="sibTrans">
          <dgm:alg type="composite">
            <dgm:param type="ar" val="0.861"/>
          </dgm:alg>
          <dgm:constrLst>
            <dgm:constr type="w" for="ch" forName="space" refType="w"/>
            <dgm:constr type="h" for="ch" forName="space" refType="w"/>
          </dgm:constrLst>
          <dgm:layoutNode name="space" styleLbl="alignNode1">
            <dgm:alg type="sp"/>
            <dgm:shape xmlns:r="http://schemas.openxmlformats.org/officeDocument/2006/relationships" r:blip="">
              <dgm:adjLst/>
            </dgm:shape>
            <dgm:presOf/>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18/5/layout/CenteredIconLabelDescriptionList">
  <dgm:title val="Centered 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ctrX" for="ch" forName="iconRect" refType="w" fact="0.5"/>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7.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8.xml><?xml version="1.0" encoding="utf-8"?>
<dgm:layoutDef xmlns:dgm="http://schemas.openxmlformats.org/drawingml/2006/diagram" xmlns:a="http://schemas.openxmlformats.org/drawingml/2006/main" uniqueId="urn:microsoft.com/office/officeart/2018/2/layout/IconLabelDescriptionList">
  <dgm:title val="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l" for="ch" forName="iconRect"/>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9.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jpeg>
</file>

<file path=ppt/media/image19.png>
</file>

<file path=ppt/media/image2.svg>
</file>

<file path=ppt/media/image20.png>
</file>

<file path=ppt/media/image21.svg>
</file>

<file path=ppt/media/image22.png>
</file>

<file path=ppt/media/image23.svg>
</file>

<file path=ppt/media/image24.png>
</file>

<file path=ppt/media/image25.sv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svg>
</file>

<file path=ppt/media/image37.png>
</file>

<file path=ppt/media/image38.svg>
</file>

<file path=ppt/media/image39.png>
</file>

<file path=ppt/media/image4.png>
</file>

<file path=ppt/media/image40.svg>
</file>

<file path=ppt/media/image41.png>
</file>

<file path=ppt/media/image42.svg>
</file>

<file path=ppt/media/image43.png>
</file>

<file path=ppt/media/image44.svg>
</file>

<file path=ppt/media/image45.png>
</file>

<file path=ppt/media/image46.png>
</file>

<file path=ppt/media/image47.png>
</file>

<file path=ppt/media/image48.png>
</file>

<file path=ppt/media/image49.tiff>
</file>

<file path=ppt/media/image5.svg>
</file>

<file path=ppt/media/image50.png>
</file>

<file path=ppt/media/image51.png>
</file>

<file path=ppt/media/image52.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F7E899-7B03-42EC-B686-A0C142B109B2}" type="datetimeFigureOut">
              <a:rPr lang="en-US" smtClean="0"/>
              <a:t>12/10/2023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B493060-421A-4B2D-B427-63F95399D0E1}" type="slidenum">
              <a:rPr lang="en-US" smtClean="0"/>
              <a:t>‹#›</a:t>
            </a:fld>
            <a:endParaRPr lang="en-US"/>
          </a:p>
        </p:txBody>
      </p:sp>
    </p:spTree>
    <p:extLst>
      <p:ext uri="{BB962C8B-B14F-4D97-AF65-F5344CB8AC3E}">
        <p14:creationId xmlns:p14="http://schemas.microsoft.com/office/powerpoint/2010/main" val="11695569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figure depicts the overall workflow of a performed exercise, where sensing devices collect data from a patient and sends them to the edge computer. These data feed the scoring module, which output is used firstly in a real time fashion for the accessible interaction with the virtual coach during the performance of the exercise and with the backend dashboard after it is finished.</a:t>
            </a:r>
          </a:p>
          <a:p>
            <a:endParaRPr lang="en-US" dirty="0"/>
          </a:p>
        </p:txBody>
      </p:sp>
      <p:sp>
        <p:nvSpPr>
          <p:cNvPr id="4" name="Slide Number Placeholder 3"/>
          <p:cNvSpPr>
            <a:spLocks noGrp="1"/>
          </p:cNvSpPr>
          <p:nvPr>
            <p:ph type="sldNum" sz="quarter" idx="5"/>
          </p:nvPr>
        </p:nvSpPr>
        <p:spPr/>
        <p:txBody>
          <a:bodyPr/>
          <a:lstStyle/>
          <a:p>
            <a:fld id="{9FD27EF7-5FA7-4B82-AB13-83F870932126}" type="slidenum">
              <a:rPr lang="el-GR" smtClean="0"/>
              <a:t>3</a:t>
            </a:fld>
            <a:endParaRPr lang="el-GR"/>
          </a:p>
        </p:txBody>
      </p:sp>
    </p:spTree>
    <p:extLst>
      <p:ext uri="{BB962C8B-B14F-4D97-AF65-F5344CB8AC3E}">
        <p14:creationId xmlns:p14="http://schemas.microsoft.com/office/powerpoint/2010/main" val="32895972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table presents the annotations of the two observers for all the collected exercises. </a:t>
            </a:r>
          </a:p>
          <a:p>
            <a:endParaRPr lang="en-US" dirty="0"/>
          </a:p>
        </p:txBody>
      </p:sp>
      <p:sp>
        <p:nvSpPr>
          <p:cNvPr id="4" name="Slide Number Placeholder 3"/>
          <p:cNvSpPr>
            <a:spLocks noGrp="1"/>
          </p:cNvSpPr>
          <p:nvPr>
            <p:ph type="sldNum" sz="quarter" idx="5"/>
          </p:nvPr>
        </p:nvSpPr>
        <p:spPr/>
        <p:txBody>
          <a:bodyPr/>
          <a:lstStyle/>
          <a:p>
            <a:fld id="{9FD27EF7-5FA7-4B82-AB13-83F870932126}" type="slidenum">
              <a:rPr lang="el-GR" smtClean="0"/>
              <a:t>12</a:t>
            </a:fld>
            <a:endParaRPr lang="el-GR"/>
          </a:p>
        </p:txBody>
      </p:sp>
    </p:spTree>
    <p:extLst>
      <p:ext uri="{BB962C8B-B14F-4D97-AF65-F5344CB8AC3E}">
        <p14:creationId xmlns:p14="http://schemas.microsoft.com/office/powerpoint/2010/main" val="2693680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more details, the produced annotations for sitting, standing and walking exercises are presented.</a:t>
            </a:r>
          </a:p>
          <a:p>
            <a:endParaRPr lang="en-US" dirty="0"/>
          </a:p>
        </p:txBody>
      </p:sp>
      <p:sp>
        <p:nvSpPr>
          <p:cNvPr id="4" name="Slide Number Placeholder 3"/>
          <p:cNvSpPr>
            <a:spLocks noGrp="1"/>
          </p:cNvSpPr>
          <p:nvPr>
            <p:ph type="sldNum" sz="quarter" idx="5"/>
          </p:nvPr>
        </p:nvSpPr>
        <p:spPr/>
        <p:txBody>
          <a:bodyPr/>
          <a:lstStyle/>
          <a:p>
            <a:fld id="{9FD27EF7-5FA7-4B82-AB13-83F870932126}" type="slidenum">
              <a:rPr lang="el-GR" smtClean="0"/>
              <a:t>13</a:t>
            </a:fld>
            <a:endParaRPr lang="el-GR"/>
          </a:p>
        </p:txBody>
      </p:sp>
    </p:spTree>
    <p:extLst>
      <p:ext uri="{BB962C8B-B14F-4D97-AF65-F5344CB8AC3E}">
        <p14:creationId xmlns:p14="http://schemas.microsoft.com/office/powerpoint/2010/main" val="329481195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interobserver variability study resulted to 0.75 k-statistic, which is considered as good agreement between the observers. </a:t>
            </a:r>
          </a:p>
          <a:p>
            <a:endParaRPr lang="en-US" dirty="0"/>
          </a:p>
        </p:txBody>
      </p:sp>
      <p:sp>
        <p:nvSpPr>
          <p:cNvPr id="4" name="Slide Number Placeholder 3"/>
          <p:cNvSpPr>
            <a:spLocks noGrp="1"/>
          </p:cNvSpPr>
          <p:nvPr>
            <p:ph type="sldNum" sz="quarter" idx="5"/>
          </p:nvPr>
        </p:nvSpPr>
        <p:spPr/>
        <p:txBody>
          <a:bodyPr/>
          <a:lstStyle/>
          <a:p>
            <a:fld id="{9FD27EF7-5FA7-4B82-AB13-83F870932126}" type="slidenum">
              <a:rPr lang="el-GR" smtClean="0"/>
              <a:t>14</a:t>
            </a:fld>
            <a:endParaRPr lang="el-GR"/>
          </a:p>
        </p:txBody>
      </p:sp>
    </p:spTree>
    <p:extLst>
      <p:ext uri="{BB962C8B-B14F-4D97-AF65-F5344CB8AC3E}">
        <p14:creationId xmlns:p14="http://schemas.microsoft.com/office/powerpoint/2010/main" val="33390251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is the governing table of the produced machine learning models. We observe that the accuracy of the models varies from 81%, which corresponds to the waking 3 exercise up to 91.8% for the standing 4 exercise. It is also important to mention the comparison between the interobserver variability and the variability of the produced models with one of the observers. As one can notice, the produce models almost resembles the behavior of the experts. </a:t>
            </a:r>
          </a:p>
          <a:p>
            <a:endParaRPr lang="en-US" dirty="0"/>
          </a:p>
        </p:txBody>
      </p:sp>
      <p:sp>
        <p:nvSpPr>
          <p:cNvPr id="4" name="Slide Number Placeholder 3"/>
          <p:cNvSpPr>
            <a:spLocks noGrp="1"/>
          </p:cNvSpPr>
          <p:nvPr>
            <p:ph type="sldNum" sz="quarter" idx="5"/>
          </p:nvPr>
        </p:nvSpPr>
        <p:spPr/>
        <p:txBody>
          <a:bodyPr/>
          <a:lstStyle/>
          <a:p>
            <a:fld id="{9FD27EF7-5FA7-4B82-AB13-83F870932126}" type="slidenum">
              <a:rPr lang="el-GR" smtClean="0"/>
              <a:t>15</a:t>
            </a:fld>
            <a:endParaRPr lang="el-GR"/>
          </a:p>
        </p:txBody>
      </p:sp>
    </p:spTree>
    <p:extLst>
      <p:ext uri="{BB962C8B-B14F-4D97-AF65-F5344CB8AC3E}">
        <p14:creationId xmlns:p14="http://schemas.microsoft.com/office/powerpoint/2010/main" val="332303235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FD27EF7-5FA7-4B82-AB13-83F870932126}" type="slidenum">
              <a:rPr lang="el-GR" smtClean="0"/>
              <a:t>20</a:t>
            </a:fld>
            <a:endParaRPr lang="el-GR"/>
          </a:p>
        </p:txBody>
      </p:sp>
    </p:spTree>
    <p:extLst>
      <p:ext uri="{BB962C8B-B14F-4D97-AF65-F5344CB8AC3E}">
        <p14:creationId xmlns:p14="http://schemas.microsoft.com/office/powerpoint/2010/main" val="327899102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FD27EF7-5FA7-4B82-AB13-83F870932126}" type="slidenum">
              <a:rPr lang="el-GR" smtClean="0"/>
              <a:t>21</a:t>
            </a:fld>
            <a:endParaRPr lang="el-GR"/>
          </a:p>
        </p:txBody>
      </p:sp>
    </p:spTree>
    <p:extLst>
      <p:ext uri="{BB962C8B-B14F-4D97-AF65-F5344CB8AC3E}">
        <p14:creationId xmlns:p14="http://schemas.microsoft.com/office/powerpoint/2010/main" val="278401743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FD27EF7-5FA7-4B82-AB13-83F870932126}" type="slidenum">
              <a:rPr lang="el-GR" smtClean="0"/>
              <a:t>22</a:t>
            </a:fld>
            <a:endParaRPr lang="el-GR"/>
          </a:p>
        </p:txBody>
      </p:sp>
    </p:spTree>
    <p:extLst>
      <p:ext uri="{BB962C8B-B14F-4D97-AF65-F5344CB8AC3E}">
        <p14:creationId xmlns:p14="http://schemas.microsoft.com/office/powerpoint/2010/main" val="30827836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FD27EF7-5FA7-4B82-AB13-83F870932126}" type="slidenum">
              <a:rPr lang="el-GR" smtClean="0"/>
              <a:t>23</a:t>
            </a:fld>
            <a:endParaRPr lang="el-GR"/>
          </a:p>
        </p:txBody>
      </p:sp>
    </p:spTree>
    <p:extLst>
      <p:ext uri="{BB962C8B-B14F-4D97-AF65-F5344CB8AC3E}">
        <p14:creationId xmlns:p14="http://schemas.microsoft.com/office/powerpoint/2010/main" val="64722654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FD27EF7-5FA7-4B82-AB13-83F870932126}" type="slidenum">
              <a:rPr lang="el-GR" smtClean="0"/>
              <a:t>24</a:t>
            </a:fld>
            <a:endParaRPr lang="el-GR"/>
          </a:p>
        </p:txBody>
      </p:sp>
    </p:spTree>
    <p:extLst>
      <p:ext uri="{BB962C8B-B14F-4D97-AF65-F5344CB8AC3E}">
        <p14:creationId xmlns:p14="http://schemas.microsoft.com/office/powerpoint/2010/main" val="23208264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FD27EF7-5FA7-4B82-AB13-83F870932126}" type="slidenum">
              <a:rPr lang="el-GR" smtClean="0"/>
              <a:t>25</a:t>
            </a:fld>
            <a:endParaRPr lang="el-GR"/>
          </a:p>
        </p:txBody>
      </p:sp>
    </p:spTree>
    <p:extLst>
      <p:ext uri="{BB962C8B-B14F-4D97-AF65-F5344CB8AC3E}">
        <p14:creationId xmlns:p14="http://schemas.microsoft.com/office/powerpoint/2010/main" val="12140872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more details, the Holobalance scoring framework include an online function, which drives the messages of the virtual coach and it is based on short-term data and an offline function which consumes all the available data from a performed exercise and scores the patient.</a:t>
            </a:r>
          </a:p>
          <a:p>
            <a:endParaRPr lang="en-US" dirty="0"/>
          </a:p>
        </p:txBody>
      </p:sp>
      <p:sp>
        <p:nvSpPr>
          <p:cNvPr id="4" name="Slide Number Placeholder 3"/>
          <p:cNvSpPr>
            <a:spLocks noGrp="1"/>
          </p:cNvSpPr>
          <p:nvPr>
            <p:ph type="sldNum" sz="quarter" idx="5"/>
          </p:nvPr>
        </p:nvSpPr>
        <p:spPr/>
        <p:txBody>
          <a:bodyPr/>
          <a:lstStyle/>
          <a:p>
            <a:fld id="{9FD27EF7-5FA7-4B82-AB13-83F870932126}" type="slidenum">
              <a:rPr lang="el-GR" smtClean="0"/>
              <a:t>4</a:t>
            </a:fld>
            <a:endParaRPr lang="el-GR"/>
          </a:p>
        </p:txBody>
      </p:sp>
    </p:spTree>
    <p:extLst>
      <p:ext uri="{BB962C8B-B14F-4D97-AF65-F5344CB8AC3E}">
        <p14:creationId xmlns:p14="http://schemas.microsoft.com/office/powerpoint/2010/main" val="300215264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FD27EF7-5FA7-4B82-AB13-83F870932126}" type="slidenum">
              <a:rPr lang="el-GR" smtClean="0"/>
              <a:t>26</a:t>
            </a:fld>
            <a:endParaRPr lang="el-GR"/>
          </a:p>
        </p:txBody>
      </p:sp>
    </p:spTree>
    <p:extLst>
      <p:ext uri="{BB962C8B-B14F-4D97-AF65-F5344CB8AC3E}">
        <p14:creationId xmlns:p14="http://schemas.microsoft.com/office/powerpoint/2010/main" val="2588364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online scoring function is based on a rule based model, which has been produced by modeling empirical rules from the clinicians. Based on these rules, the online function used a window of about 10 secs to assess performance and safety rules and produces messages to the virtual coach.</a:t>
            </a:r>
          </a:p>
          <a:p>
            <a:endParaRPr lang="en-US" dirty="0"/>
          </a:p>
        </p:txBody>
      </p:sp>
      <p:sp>
        <p:nvSpPr>
          <p:cNvPr id="4" name="Slide Number Placeholder 3"/>
          <p:cNvSpPr>
            <a:spLocks noGrp="1"/>
          </p:cNvSpPr>
          <p:nvPr>
            <p:ph type="sldNum" sz="quarter" idx="5"/>
          </p:nvPr>
        </p:nvSpPr>
        <p:spPr/>
        <p:txBody>
          <a:bodyPr/>
          <a:lstStyle/>
          <a:p>
            <a:fld id="{9FD27EF7-5FA7-4B82-AB13-83F870932126}" type="slidenum">
              <a:rPr lang="el-GR" smtClean="0"/>
              <a:t>5</a:t>
            </a:fld>
            <a:endParaRPr lang="el-GR"/>
          </a:p>
        </p:txBody>
      </p:sp>
    </p:spTree>
    <p:extLst>
      <p:ext uri="{BB962C8B-B14F-4D97-AF65-F5344CB8AC3E}">
        <p14:creationId xmlns:p14="http://schemas.microsoft.com/office/powerpoint/2010/main" val="10800192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After the finish of an exercise, all the collected data are shipped to the offline function. As there were no clear rules on how to collectively score an exercise, we followed a data driven approach.</a:t>
            </a:r>
          </a:p>
          <a:p>
            <a:endParaRPr lang="en-US" dirty="0"/>
          </a:p>
        </p:txBody>
      </p:sp>
      <p:sp>
        <p:nvSpPr>
          <p:cNvPr id="4" name="Slide Number Placeholder 3"/>
          <p:cNvSpPr>
            <a:spLocks noGrp="1"/>
          </p:cNvSpPr>
          <p:nvPr>
            <p:ph type="sldNum" sz="quarter" idx="5"/>
          </p:nvPr>
        </p:nvSpPr>
        <p:spPr/>
        <p:txBody>
          <a:bodyPr/>
          <a:lstStyle/>
          <a:p>
            <a:fld id="{9FD27EF7-5FA7-4B82-AB13-83F870932126}" type="slidenum">
              <a:rPr lang="el-GR" smtClean="0"/>
              <a:t>6</a:t>
            </a:fld>
            <a:endParaRPr lang="el-GR"/>
          </a:p>
        </p:txBody>
      </p:sp>
    </p:spTree>
    <p:extLst>
      <p:ext uri="{BB962C8B-B14F-4D97-AF65-F5344CB8AC3E}">
        <p14:creationId xmlns:p14="http://schemas.microsoft.com/office/powerpoint/2010/main" val="10380420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For this, a sub-study with 20 of the Holobalance patients has been performed, aiming to create a training dataset for the machine learning models. It is important to mention that the offline rule-based scoring model of the first version of the Holobalance system is still calculated, but now it is used as a single feature to the final hybrid scoring framework. </a:t>
            </a:r>
          </a:p>
          <a:p>
            <a:endParaRPr lang="en-US" dirty="0"/>
          </a:p>
        </p:txBody>
      </p:sp>
      <p:sp>
        <p:nvSpPr>
          <p:cNvPr id="4" name="Slide Number Placeholder 3"/>
          <p:cNvSpPr>
            <a:spLocks noGrp="1"/>
          </p:cNvSpPr>
          <p:nvPr>
            <p:ph type="sldNum" sz="quarter" idx="5"/>
          </p:nvPr>
        </p:nvSpPr>
        <p:spPr/>
        <p:txBody>
          <a:bodyPr/>
          <a:lstStyle/>
          <a:p>
            <a:fld id="{9FD27EF7-5FA7-4B82-AB13-83F870932126}" type="slidenum">
              <a:rPr lang="el-GR" smtClean="0"/>
              <a:t>7</a:t>
            </a:fld>
            <a:endParaRPr lang="el-GR"/>
          </a:p>
        </p:txBody>
      </p:sp>
    </p:spTree>
    <p:extLst>
      <p:ext uri="{BB962C8B-B14F-4D97-AF65-F5344CB8AC3E}">
        <p14:creationId xmlns:p14="http://schemas.microsoft.com/office/powerpoint/2010/main" val="9705706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Thus, we exploit the first phase of the Holobalance clinical study, which took place in the clinics and asked by experts to score the performance of the 20 patients, in terms of symmetry, frequency, amplitude, velocity and gait quality. This resulted to a dataset with 1313 exercises from two clinical sites. By combining the exerts annotations with the data collected by the Holobalance system, we created the training dataset. </a:t>
            </a:r>
          </a:p>
          <a:p>
            <a:endParaRPr lang="en-US" dirty="0"/>
          </a:p>
        </p:txBody>
      </p:sp>
      <p:sp>
        <p:nvSpPr>
          <p:cNvPr id="4" name="Slide Number Placeholder 3"/>
          <p:cNvSpPr>
            <a:spLocks noGrp="1"/>
          </p:cNvSpPr>
          <p:nvPr>
            <p:ph type="sldNum" sz="quarter" idx="5"/>
          </p:nvPr>
        </p:nvSpPr>
        <p:spPr/>
        <p:txBody>
          <a:bodyPr/>
          <a:lstStyle/>
          <a:p>
            <a:fld id="{9FD27EF7-5FA7-4B82-AB13-83F870932126}" type="slidenum">
              <a:rPr lang="el-GR" smtClean="0"/>
              <a:t>8</a:t>
            </a:fld>
            <a:endParaRPr lang="el-GR"/>
          </a:p>
        </p:txBody>
      </p:sp>
    </p:spTree>
    <p:extLst>
      <p:ext uri="{BB962C8B-B14F-4D97-AF65-F5344CB8AC3E}">
        <p14:creationId xmlns:p14="http://schemas.microsoft.com/office/powerpoint/2010/main" val="25209692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About the roadmap that we have followed, for each exercise, all the metrics and analytics were calculated. Next, aiming to produce as large datasets as possible, exercises with similar features were grouped and finally, different machine learning models were trained and evaluated. </a:t>
            </a:r>
          </a:p>
          <a:p>
            <a:endParaRPr lang="en-US" dirty="0"/>
          </a:p>
        </p:txBody>
      </p:sp>
      <p:sp>
        <p:nvSpPr>
          <p:cNvPr id="4" name="Slide Number Placeholder 3"/>
          <p:cNvSpPr>
            <a:spLocks noGrp="1"/>
          </p:cNvSpPr>
          <p:nvPr>
            <p:ph type="sldNum" sz="quarter" idx="5"/>
          </p:nvPr>
        </p:nvSpPr>
        <p:spPr/>
        <p:txBody>
          <a:bodyPr/>
          <a:lstStyle/>
          <a:p>
            <a:fld id="{9FD27EF7-5FA7-4B82-AB13-83F870932126}" type="slidenum">
              <a:rPr lang="el-GR" smtClean="0"/>
              <a:t>9</a:t>
            </a:fld>
            <a:endParaRPr lang="el-GR"/>
          </a:p>
        </p:txBody>
      </p:sp>
    </p:spTree>
    <p:extLst>
      <p:ext uri="{BB962C8B-B14F-4D97-AF65-F5344CB8AC3E}">
        <p14:creationId xmlns:p14="http://schemas.microsoft.com/office/powerpoint/2010/main" val="23050890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About the scoring scale, four different scales has been selected for all different endpoints, like frequency and amplitude. The average of these metrics is finally used as the primary endpoint of the scoring model.</a:t>
            </a:r>
          </a:p>
          <a:p>
            <a:endParaRPr lang="en-US" dirty="0"/>
          </a:p>
        </p:txBody>
      </p:sp>
      <p:sp>
        <p:nvSpPr>
          <p:cNvPr id="4" name="Slide Number Placeholder 3"/>
          <p:cNvSpPr>
            <a:spLocks noGrp="1"/>
          </p:cNvSpPr>
          <p:nvPr>
            <p:ph type="sldNum" sz="quarter" idx="5"/>
          </p:nvPr>
        </p:nvSpPr>
        <p:spPr/>
        <p:txBody>
          <a:bodyPr/>
          <a:lstStyle/>
          <a:p>
            <a:fld id="{9FD27EF7-5FA7-4B82-AB13-83F870932126}" type="slidenum">
              <a:rPr lang="el-GR" smtClean="0"/>
              <a:t>10</a:t>
            </a:fld>
            <a:endParaRPr lang="el-GR"/>
          </a:p>
        </p:txBody>
      </p:sp>
    </p:spTree>
    <p:extLst>
      <p:ext uri="{BB962C8B-B14F-4D97-AF65-F5344CB8AC3E}">
        <p14:creationId xmlns:p14="http://schemas.microsoft.com/office/powerpoint/2010/main" val="29846052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For the training of the machine learning models, after applying feature engineering and oversampling algorithms, different machine learning models have been evaluated.</a:t>
            </a:r>
          </a:p>
          <a:p>
            <a:endParaRPr lang="en-US" dirty="0"/>
          </a:p>
        </p:txBody>
      </p:sp>
      <p:sp>
        <p:nvSpPr>
          <p:cNvPr id="4" name="Slide Number Placeholder 3"/>
          <p:cNvSpPr>
            <a:spLocks noGrp="1"/>
          </p:cNvSpPr>
          <p:nvPr>
            <p:ph type="sldNum" sz="quarter" idx="5"/>
          </p:nvPr>
        </p:nvSpPr>
        <p:spPr/>
        <p:txBody>
          <a:bodyPr/>
          <a:lstStyle/>
          <a:p>
            <a:fld id="{9FD27EF7-5FA7-4B82-AB13-83F870932126}" type="slidenum">
              <a:rPr lang="el-GR" smtClean="0"/>
              <a:t>11</a:t>
            </a:fld>
            <a:endParaRPr lang="el-GR"/>
          </a:p>
        </p:txBody>
      </p:sp>
    </p:spTree>
    <p:extLst>
      <p:ext uri="{BB962C8B-B14F-4D97-AF65-F5344CB8AC3E}">
        <p14:creationId xmlns:p14="http://schemas.microsoft.com/office/powerpoint/2010/main" val="342627861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3">
    <p:bg>
      <p:bgPr>
        <a:solidFill>
          <a:schemeClr val="tx1"/>
        </a:solidFill>
        <a:effectLst/>
      </p:bgPr>
    </p:bg>
    <p:spTree>
      <p:nvGrpSpPr>
        <p:cNvPr id="1" name=""/>
        <p:cNvGrpSpPr/>
        <p:nvPr/>
      </p:nvGrpSpPr>
      <p:grpSpPr>
        <a:xfrm>
          <a:off x="0" y="0"/>
          <a:ext cx="0" cy="0"/>
          <a:chOff x="0" y="0"/>
          <a:chExt cx="0" cy="0"/>
        </a:xfrm>
      </p:grpSpPr>
      <p:pic>
        <p:nvPicPr>
          <p:cNvPr id="13" name="Graphic 12">
            <a:extLst>
              <a:ext uri="{FF2B5EF4-FFF2-40B4-BE49-F238E27FC236}">
                <a16:creationId xmlns:a16="http://schemas.microsoft.com/office/drawing/2014/main" id="{5B92E264-7E6E-A826-CA94-C66837FC63D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333652" y="559141"/>
            <a:ext cx="5247674" cy="4456928"/>
          </a:xfrm>
          <a:prstGeom prst="rect">
            <a:avLst/>
          </a:prstGeom>
        </p:spPr>
      </p:pic>
      <p:sp>
        <p:nvSpPr>
          <p:cNvPr id="7" name="Text Placeholder 5">
            <a:extLst>
              <a:ext uri="{FF2B5EF4-FFF2-40B4-BE49-F238E27FC236}">
                <a16:creationId xmlns:a16="http://schemas.microsoft.com/office/drawing/2014/main" id="{ABBCBB8E-4DE8-4039-B472-1E997CC120BF}"/>
              </a:ext>
            </a:extLst>
          </p:cNvPr>
          <p:cNvSpPr>
            <a:spLocks noGrp="1"/>
          </p:cNvSpPr>
          <p:nvPr>
            <p:ph type="body" sz="quarter" idx="10"/>
          </p:nvPr>
        </p:nvSpPr>
        <p:spPr>
          <a:xfrm>
            <a:off x="677334" y="785814"/>
            <a:ext cx="4643438" cy="2643187"/>
          </a:xfrm>
          <a:prstGeom prst="rect">
            <a:avLst/>
          </a:prstGeom>
        </p:spPr>
        <p:txBody>
          <a:bodyPr/>
          <a:lstStyle>
            <a:lvl1pPr>
              <a:lnSpc>
                <a:spcPts val="4167"/>
              </a:lnSpc>
              <a:defRPr>
                <a:solidFill>
                  <a:srgbClr val="164374"/>
                </a:solidFill>
                <a:latin typeface="Century Gothic" panose="020B0502020202020204" pitchFamily="34" charset="0"/>
              </a:defRPr>
            </a:lvl1pPr>
            <a:lvl2pPr>
              <a:lnSpc>
                <a:spcPts val="4167"/>
              </a:lnSpc>
              <a:defRPr>
                <a:solidFill>
                  <a:srgbClr val="164374"/>
                </a:solidFill>
                <a:latin typeface="Century Gothic" panose="020B0502020202020204" pitchFamily="34" charset="0"/>
              </a:defRPr>
            </a:lvl2pPr>
            <a:lvl3pPr>
              <a:lnSpc>
                <a:spcPts val="4167"/>
              </a:lnSpc>
              <a:defRPr>
                <a:solidFill>
                  <a:srgbClr val="5C56A5"/>
                </a:solidFill>
                <a:latin typeface="Raleway" panose="020B0503030101060003" pitchFamily="34" charset="0"/>
              </a:defRPr>
            </a:lvl3pPr>
            <a:lvl4pPr>
              <a:lnSpc>
                <a:spcPts val="4167"/>
              </a:lnSpc>
              <a:defRPr>
                <a:solidFill>
                  <a:srgbClr val="F4CCD5"/>
                </a:solidFill>
                <a:latin typeface="Raleway" panose="020B0503030101060003" pitchFamily="34" charset="0"/>
              </a:defRPr>
            </a:lvl4pPr>
            <a:lvl5pPr>
              <a:defRPr>
                <a:latin typeface="Raleway" panose="020B0503030101060003" pitchFamily="34" charset="0"/>
              </a:defRPr>
            </a:lvl5pPr>
          </a:lstStyle>
          <a:p>
            <a:pPr lvl="0"/>
            <a:r>
              <a:rPr lang="en-US" dirty="0"/>
              <a:t>Click to edit Master text styles</a:t>
            </a:r>
          </a:p>
          <a:p>
            <a:pPr lvl="1"/>
            <a:r>
              <a:rPr lang="en-US" dirty="0"/>
              <a:t>Second level</a:t>
            </a:r>
          </a:p>
        </p:txBody>
      </p:sp>
      <p:sp>
        <p:nvSpPr>
          <p:cNvPr id="6" name="Text Placeholder 5">
            <a:extLst>
              <a:ext uri="{FF2B5EF4-FFF2-40B4-BE49-F238E27FC236}">
                <a16:creationId xmlns:a16="http://schemas.microsoft.com/office/drawing/2014/main" id="{4495E39A-3529-4FC7-B721-65AC6DE920B9}"/>
              </a:ext>
            </a:extLst>
          </p:cNvPr>
          <p:cNvSpPr>
            <a:spLocks noGrp="1"/>
          </p:cNvSpPr>
          <p:nvPr>
            <p:ph type="body" sz="quarter" idx="11" hasCustomPrompt="1"/>
          </p:nvPr>
        </p:nvSpPr>
        <p:spPr>
          <a:xfrm>
            <a:off x="677334" y="4278507"/>
            <a:ext cx="4643438" cy="744674"/>
          </a:xfrm>
          <a:prstGeom prst="rect">
            <a:avLst/>
          </a:prstGeom>
        </p:spPr>
        <p:txBody>
          <a:bodyPr/>
          <a:lstStyle>
            <a:lvl1pPr>
              <a:lnSpc>
                <a:spcPts val="2500"/>
              </a:lnSpc>
              <a:defRPr sz="2000">
                <a:solidFill>
                  <a:srgbClr val="164374"/>
                </a:solidFill>
                <a:latin typeface="Century Gothic" panose="020B0502020202020204" pitchFamily="34" charset="0"/>
              </a:defRPr>
            </a:lvl1pPr>
            <a:lvl2pPr>
              <a:lnSpc>
                <a:spcPts val="2500"/>
              </a:lnSpc>
              <a:defRPr sz="2000">
                <a:solidFill>
                  <a:srgbClr val="164374"/>
                </a:solidFill>
                <a:latin typeface="Century Gothic" panose="020B0502020202020204" pitchFamily="34" charset="0"/>
              </a:defRPr>
            </a:lvl2pPr>
            <a:lvl3pPr>
              <a:lnSpc>
                <a:spcPts val="4167"/>
              </a:lnSpc>
              <a:defRPr>
                <a:solidFill>
                  <a:srgbClr val="5C56A5"/>
                </a:solidFill>
                <a:latin typeface="Raleway" panose="020B0503030101060003" pitchFamily="34" charset="0"/>
              </a:defRPr>
            </a:lvl3pPr>
            <a:lvl4pPr>
              <a:lnSpc>
                <a:spcPts val="4167"/>
              </a:lnSpc>
              <a:defRPr>
                <a:solidFill>
                  <a:srgbClr val="F4CCD5"/>
                </a:solidFill>
                <a:latin typeface="Raleway" panose="020B0503030101060003" pitchFamily="34" charset="0"/>
              </a:defRPr>
            </a:lvl4pPr>
            <a:lvl5pPr>
              <a:defRPr>
                <a:latin typeface="Raleway" panose="020B0503030101060003" pitchFamily="34" charset="0"/>
              </a:defRPr>
            </a:lvl5pPr>
          </a:lstStyle>
          <a:p>
            <a:pPr lvl="0"/>
            <a:r>
              <a:rPr lang="en-US" dirty="0"/>
              <a:t>NAME AND SURNAME</a:t>
            </a:r>
          </a:p>
          <a:p>
            <a:pPr lvl="1"/>
            <a:r>
              <a:rPr lang="en-US" dirty="0"/>
              <a:t>ORGANIZATION: COMPANY’S NAME</a:t>
            </a:r>
          </a:p>
        </p:txBody>
      </p:sp>
      <p:sp>
        <p:nvSpPr>
          <p:cNvPr id="2" name="CuadroTexto 1">
            <a:extLst>
              <a:ext uri="{FF2B5EF4-FFF2-40B4-BE49-F238E27FC236}">
                <a16:creationId xmlns:a16="http://schemas.microsoft.com/office/drawing/2014/main" id="{6360A3A1-4B70-031A-B80C-2DE95FBBB8DA}"/>
              </a:ext>
            </a:extLst>
          </p:cNvPr>
          <p:cNvSpPr txBox="1"/>
          <p:nvPr userDrawn="1"/>
        </p:nvSpPr>
        <p:spPr>
          <a:xfrm>
            <a:off x="9059333" y="1557867"/>
            <a:ext cx="0" cy="0"/>
          </a:xfrm>
          <a:prstGeom prst="rect">
            <a:avLst/>
          </a:prstGeom>
          <a:noFill/>
        </p:spPr>
        <p:txBody>
          <a:bodyPr wrap="none" lIns="0" tIns="0" rIns="0" bIns="0" rtlCol="0" anchor="t" anchorCtr="0">
            <a:noAutofit/>
          </a:bodyPr>
          <a:lstStyle/>
          <a:p>
            <a:pPr marL="0" indent="0" algn="l">
              <a:lnSpc>
                <a:spcPts val="2500"/>
              </a:lnSpc>
              <a:buFont typeface="Wingdings" charset="2"/>
              <a:buNone/>
            </a:pPr>
            <a:endParaRPr lang="es-ES" sz="2000" dirty="0" err="1">
              <a:latin typeface="+mn-lt"/>
              <a:cs typeface="Effra"/>
            </a:endParaRPr>
          </a:p>
        </p:txBody>
      </p:sp>
      <p:sp>
        <p:nvSpPr>
          <p:cNvPr id="8" name="CuadroTexto 7">
            <a:extLst>
              <a:ext uri="{FF2B5EF4-FFF2-40B4-BE49-F238E27FC236}">
                <a16:creationId xmlns:a16="http://schemas.microsoft.com/office/drawing/2014/main" id="{96862ECD-038D-D435-B31F-17D0ABE878FB}"/>
              </a:ext>
            </a:extLst>
          </p:cNvPr>
          <p:cNvSpPr txBox="1"/>
          <p:nvPr userDrawn="1"/>
        </p:nvSpPr>
        <p:spPr>
          <a:xfrm>
            <a:off x="10837333" y="6096000"/>
            <a:ext cx="0" cy="0"/>
          </a:xfrm>
          <a:prstGeom prst="rect">
            <a:avLst/>
          </a:prstGeom>
          <a:noFill/>
        </p:spPr>
        <p:txBody>
          <a:bodyPr wrap="none" lIns="0" tIns="0" rIns="0" bIns="0" rtlCol="0" anchor="t" anchorCtr="0">
            <a:noAutofit/>
          </a:bodyPr>
          <a:lstStyle/>
          <a:p>
            <a:pPr marL="0" indent="0" algn="l">
              <a:lnSpc>
                <a:spcPts val="2500"/>
              </a:lnSpc>
              <a:buFont typeface="Wingdings" charset="2"/>
              <a:buNone/>
            </a:pPr>
            <a:endParaRPr lang="es-ES" sz="2000" dirty="0" err="1">
              <a:latin typeface="+mn-lt"/>
              <a:cs typeface="Effra"/>
            </a:endParaRPr>
          </a:p>
        </p:txBody>
      </p:sp>
      <p:sp>
        <p:nvSpPr>
          <p:cNvPr id="9" name="CuadroTexto 8">
            <a:extLst>
              <a:ext uri="{FF2B5EF4-FFF2-40B4-BE49-F238E27FC236}">
                <a16:creationId xmlns:a16="http://schemas.microsoft.com/office/drawing/2014/main" id="{8E8E4B57-C28B-8CCC-D245-B210B16123A9}"/>
              </a:ext>
            </a:extLst>
          </p:cNvPr>
          <p:cNvSpPr txBox="1"/>
          <p:nvPr userDrawn="1"/>
        </p:nvSpPr>
        <p:spPr>
          <a:xfrm>
            <a:off x="8940800" y="3098800"/>
            <a:ext cx="0" cy="0"/>
          </a:xfrm>
          <a:prstGeom prst="rect">
            <a:avLst/>
          </a:prstGeom>
          <a:noFill/>
        </p:spPr>
        <p:txBody>
          <a:bodyPr wrap="none" lIns="0" tIns="0" rIns="0" bIns="0" rtlCol="0" anchor="t" anchorCtr="0">
            <a:noAutofit/>
          </a:bodyPr>
          <a:lstStyle/>
          <a:p>
            <a:pPr marL="0" indent="0" algn="l">
              <a:lnSpc>
                <a:spcPts val="2500"/>
              </a:lnSpc>
              <a:buFont typeface="Wingdings" charset="2"/>
              <a:buNone/>
            </a:pPr>
            <a:endParaRPr lang="es-ES" sz="2000" dirty="0" err="1">
              <a:latin typeface="+mn-lt"/>
              <a:cs typeface="Effra"/>
            </a:endParaRPr>
          </a:p>
        </p:txBody>
      </p:sp>
      <p:sp>
        <p:nvSpPr>
          <p:cNvPr id="10" name="CuadroTexto 9">
            <a:extLst>
              <a:ext uri="{FF2B5EF4-FFF2-40B4-BE49-F238E27FC236}">
                <a16:creationId xmlns:a16="http://schemas.microsoft.com/office/drawing/2014/main" id="{F0554CFE-158D-0F4B-3591-171CF844D85C}"/>
              </a:ext>
            </a:extLst>
          </p:cNvPr>
          <p:cNvSpPr txBox="1"/>
          <p:nvPr userDrawn="1"/>
        </p:nvSpPr>
        <p:spPr>
          <a:xfrm>
            <a:off x="7467600" y="3166533"/>
            <a:ext cx="0" cy="0"/>
          </a:xfrm>
          <a:prstGeom prst="rect">
            <a:avLst/>
          </a:prstGeom>
          <a:noFill/>
        </p:spPr>
        <p:txBody>
          <a:bodyPr wrap="none" lIns="0" tIns="0" rIns="0" bIns="0" rtlCol="0" anchor="t" anchorCtr="0">
            <a:noAutofit/>
          </a:bodyPr>
          <a:lstStyle/>
          <a:p>
            <a:pPr marL="0" indent="0" algn="l">
              <a:lnSpc>
                <a:spcPts val="2500"/>
              </a:lnSpc>
              <a:buFont typeface="Wingdings" charset="2"/>
              <a:buNone/>
            </a:pPr>
            <a:endParaRPr lang="es-ES" sz="2000" dirty="0" err="1">
              <a:latin typeface="+mn-lt"/>
              <a:cs typeface="Effra"/>
            </a:endParaRPr>
          </a:p>
        </p:txBody>
      </p:sp>
    </p:spTree>
    <p:extLst>
      <p:ext uri="{BB962C8B-B14F-4D97-AF65-F5344CB8AC3E}">
        <p14:creationId xmlns:p14="http://schemas.microsoft.com/office/powerpoint/2010/main" val="670290993"/>
      </p:ext>
    </p:extLst>
  </p:cSld>
  <p:clrMapOvr>
    <a:overrideClrMapping bg1="dk1" tx1="lt1" bg2="dk2" tx2="lt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Content">
    <p:spTree>
      <p:nvGrpSpPr>
        <p:cNvPr id="1" name=""/>
        <p:cNvGrpSpPr/>
        <p:nvPr/>
      </p:nvGrpSpPr>
      <p:grpSpPr>
        <a:xfrm>
          <a:off x="0" y="0"/>
          <a:ext cx="0" cy="0"/>
          <a:chOff x="0" y="0"/>
          <a:chExt cx="0" cy="0"/>
        </a:xfrm>
      </p:grpSpPr>
      <p:sp>
        <p:nvSpPr>
          <p:cNvPr id="6" name="Title 5"/>
          <p:cNvSpPr>
            <a:spLocks noGrp="1"/>
          </p:cNvSpPr>
          <p:nvPr>
            <p:ph type="title"/>
          </p:nvPr>
        </p:nvSpPr>
        <p:spPr>
          <a:xfrm>
            <a:off x="379678" y="373379"/>
            <a:ext cx="11430000" cy="266700"/>
          </a:xfrm>
        </p:spPr>
        <p:txBody>
          <a:bodyPr>
            <a:noAutofit/>
          </a:bodyPr>
          <a:lstStyle>
            <a:lvl1pPr>
              <a:defRPr>
                <a:latin typeface="Century Gothic" panose="020B0502020202020204" pitchFamily="34" charset="0"/>
              </a:defRPr>
            </a:lvl1pPr>
          </a:lstStyle>
          <a:p>
            <a:r>
              <a:rPr lang="en-US" dirty="0"/>
              <a:t>Click to edit Master title style</a:t>
            </a:r>
          </a:p>
        </p:txBody>
      </p:sp>
      <p:sp>
        <p:nvSpPr>
          <p:cNvPr id="4" name="Text Placeholder 3"/>
          <p:cNvSpPr>
            <a:spLocks noGrp="1"/>
          </p:cNvSpPr>
          <p:nvPr>
            <p:ph type="body" sz="quarter" idx="12"/>
          </p:nvPr>
        </p:nvSpPr>
        <p:spPr>
          <a:xfrm>
            <a:off x="379677" y="625898"/>
            <a:ext cx="11428167" cy="266700"/>
          </a:xfrm>
        </p:spPr>
        <p:txBody>
          <a:bodyPr>
            <a:noAutofit/>
          </a:bodyPr>
          <a:lstStyle>
            <a:lvl1pPr marL="0">
              <a:lnSpc>
                <a:spcPts val="2000"/>
              </a:lnSpc>
              <a:spcAft>
                <a:spcPts val="0"/>
              </a:spcAft>
              <a:buFontTx/>
              <a:buNone/>
              <a:defRPr sz="2333" cap="all">
                <a:solidFill>
                  <a:srgbClr val="4BC9F1"/>
                </a:solidFill>
                <a:latin typeface="Century Gothic" panose="020B0502020202020204" pitchFamily="34" charset="0"/>
              </a:defRPr>
            </a:lvl1pPr>
            <a:lvl2pPr marL="0" indent="0">
              <a:lnSpc>
                <a:spcPts val="2000"/>
              </a:lnSpc>
              <a:spcAft>
                <a:spcPts val="0"/>
              </a:spcAft>
              <a:buFontTx/>
              <a:buNone/>
              <a:defRPr sz="2333" b="0" i="0" cap="all">
                <a:solidFill>
                  <a:srgbClr val="4BC9F1"/>
                </a:solidFill>
                <a:latin typeface="Raleway" panose="020B0503030101060003" pitchFamily="34" charset="0"/>
              </a:defRPr>
            </a:lvl2pPr>
            <a:lvl3pPr marL="0" indent="0">
              <a:lnSpc>
                <a:spcPts val="2000"/>
              </a:lnSpc>
              <a:spcAft>
                <a:spcPts val="0"/>
              </a:spcAft>
              <a:buFontTx/>
              <a:buNone/>
              <a:defRPr sz="2333" b="0" i="0" cap="all">
                <a:solidFill>
                  <a:schemeClr val="tx2"/>
                </a:solidFill>
                <a:latin typeface="Effra Light"/>
              </a:defRPr>
            </a:lvl3pPr>
            <a:lvl4pPr marL="0" indent="0">
              <a:lnSpc>
                <a:spcPts val="2000"/>
              </a:lnSpc>
              <a:spcAft>
                <a:spcPts val="0"/>
              </a:spcAft>
              <a:buFontTx/>
              <a:buNone/>
              <a:defRPr sz="2333" b="0" i="0" cap="all">
                <a:solidFill>
                  <a:schemeClr val="tx2"/>
                </a:solidFill>
                <a:latin typeface="Effra Light"/>
              </a:defRPr>
            </a:lvl4pPr>
            <a:lvl5pPr marL="0" indent="0">
              <a:lnSpc>
                <a:spcPts val="2000"/>
              </a:lnSpc>
              <a:spcAft>
                <a:spcPts val="0"/>
              </a:spcAft>
              <a:buFontTx/>
              <a:buNone/>
              <a:defRPr sz="2333" b="0" i="0" cap="all">
                <a:solidFill>
                  <a:schemeClr val="tx2"/>
                </a:solidFill>
                <a:latin typeface="Effra Light"/>
              </a:defRPr>
            </a:lvl5pPr>
            <a:lvl6pPr marL="0" indent="0">
              <a:lnSpc>
                <a:spcPts val="2333"/>
              </a:lnSpc>
              <a:spcAft>
                <a:spcPts val="333"/>
              </a:spcAft>
              <a:buFontTx/>
              <a:buNone/>
              <a:defRPr sz="2333" b="0" i="0" cap="all">
                <a:latin typeface="Effra Light"/>
                <a:cs typeface="Effra Light"/>
              </a:defRPr>
            </a:lvl6pPr>
            <a:lvl7pPr marL="0" indent="0">
              <a:lnSpc>
                <a:spcPts val="2333"/>
              </a:lnSpc>
              <a:spcAft>
                <a:spcPts val="333"/>
              </a:spcAft>
              <a:buFontTx/>
              <a:buNone/>
              <a:defRPr sz="2333" b="0" i="0" cap="all">
                <a:latin typeface="Effra Light"/>
                <a:cs typeface="Effra Light"/>
              </a:defRPr>
            </a:lvl7pPr>
          </a:lstStyle>
          <a:p>
            <a:pPr lvl="0"/>
            <a:r>
              <a:rPr lang="en-US" dirty="0"/>
              <a:t>Click to edit Master text styles</a:t>
            </a:r>
          </a:p>
          <a:p>
            <a:pPr lvl="1"/>
            <a:endParaRPr lang="en-US" dirty="0"/>
          </a:p>
        </p:txBody>
      </p:sp>
      <p:sp>
        <p:nvSpPr>
          <p:cNvPr id="3" name="Content Placeholder 2"/>
          <p:cNvSpPr>
            <a:spLocks noGrp="1"/>
          </p:cNvSpPr>
          <p:nvPr>
            <p:ph idx="1"/>
          </p:nvPr>
        </p:nvSpPr>
        <p:spPr/>
        <p:txBody>
          <a:bodyPr/>
          <a:lstStyle>
            <a:lvl1pPr>
              <a:defRPr sz="2000" b="0">
                <a:latin typeface="Century Gothic" panose="020B0502020202020204" pitchFamily="34" charset="0"/>
              </a:defRPr>
            </a:lvl1pPr>
            <a:lvl2pPr>
              <a:defRPr>
                <a:latin typeface="Century Gothic" panose="020B0502020202020204" pitchFamily="34" charset="0"/>
              </a:defRPr>
            </a:lvl2pPr>
            <a:lvl3pPr>
              <a:defRPr>
                <a:latin typeface="Century Gothic" panose="020B0502020202020204" pitchFamily="34" charset="0"/>
              </a:defRPr>
            </a:lvl3pPr>
            <a:lvl4pPr>
              <a:defRPr>
                <a:latin typeface="Century Gothic" panose="020B0502020202020204" pitchFamily="34" charset="0"/>
              </a:defRPr>
            </a:lvl4pPr>
            <a:lvl5pPr>
              <a:defRPr>
                <a:latin typeface="Century Gothic" panose="020B0502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a:extLst>
              <a:ext uri="{FF2B5EF4-FFF2-40B4-BE49-F238E27FC236}">
                <a16:creationId xmlns:a16="http://schemas.microsoft.com/office/drawing/2014/main" id="{7B82A05B-1097-4428-BB87-47AB48DA3540}"/>
              </a:ext>
            </a:extLst>
          </p:cNvPr>
          <p:cNvSpPr>
            <a:spLocks noGrp="1"/>
          </p:cNvSpPr>
          <p:nvPr>
            <p:ph type="sldNum" sz="quarter" idx="4"/>
          </p:nvPr>
        </p:nvSpPr>
        <p:spPr>
          <a:xfrm>
            <a:off x="379678" y="6296556"/>
            <a:ext cx="381000" cy="190500"/>
          </a:xfrm>
          <a:prstGeom prst="rect">
            <a:avLst/>
          </a:prstGeom>
        </p:spPr>
        <p:txBody>
          <a:bodyPr vert="horz" lIns="0" tIns="0" rIns="0" bIns="0" rtlCol="0" anchor="ctr"/>
          <a:lstStyle>
            <a:lvl1pPr algn="l">
              <a:lnSpc>
                <a:spcPts val="1000"/>
              </a:lnSpc>
              <a:defRPr sz="1167" b="1">
                <a:solidFill>
                  <a:srgbClr val="164374"/>
                </a:solidFill>
                <a:latin typeface="Century Gothic" panose="020B0502020202020204" pitchFamily="34" charset="0"/>
              </a:defRPr>
            </a:lvl1pPr>
          </a:lstStyle>
          <a:p>
            <a:fld id="{A3032E39-2DD7-6341-87B9-9AB98FE36691}" type="slidenum">
              <a:rPr lang="en-US" smtClean="0"/>
              <a:pPr/>
              <a:t>‹#›</a:t>
            </a:fld>
            <a:endParaRPr lang="en-US" dirty="0"/>
          </a:p>
        </p:txBody>
      </p:sp>
      <p:sp>
        <p:nvSpPr>
          <p:cNvPr id="8" name="Footer Placeholder 4">
            <a:extLst>
              <a:ext uri="{FF2B5EF4-FFF2-40B4-BE49-F238E27FC236}">
                <a16:creationId xmlns:a16="http://schemas.microsoft.com/office/drawing/2014/main" id="{157A1292-5EF7-4A23-89E2-A2DE60D7A638}"/>
              </a:ext>
            </a:extLst>
          </p:cNvPr>
          <p:cNvSpPr>
            <a:spLocks noGrp="1"/>
          </p:cNvSpPr>
          <p:nvPr>
            <p:ph type="ftr" sz="quarter" idx="3"/>
          </p:nvPr>
        </p:nvSpPr>
        <p:spPr>
          <a:xfrm>
            <a:off x="760678" y="6296556"/>
            <a:ext cx="6858000" cy="190500"/>
          </a:xfrm>
          <a:prstGeom prst="rect">
            <a:avLst/>
          </a:prstGeom>
        </p:spPr>
        <p:txBody>
          <a:bodyPr vert="horz" lIns="0" tIns="0" rIns="0" bIns="0" rtlCol="0" anchor="ctr"/>
          <a:lstStyle>
            <a:lvl1pPr algn="l">
              <a:lnSpc>
                <a:spcPts val="1000"/>
              </a:lnSpc>
              <a:defRPr sz="1167" b="1">
                <a:solidFill>
                  <a:srgbClr val="164374"/>
                </a:solidFill>
                <a:latin typeface="Century Gothic" panose="020B0502020202020204" pitchFamily="34" charset="0"/>
                <a:cs typeface="Century Gothic" panose="020B0502020202020204" pitchFamily="34" charset="0"/>
              </a:defRPr>
            </a:lvl1pPr>
          </a:lstStyle>
          <a:p>
            <a:r>
              <a:rPr lang="en-US" dirty="0"/>
              <a:t>TELEREHAB XXX|MONTH YEAR|CONFIDENTIAL- INTERNAL USE ONLY</a:t>
            </a:r>
          </a:p>
        </p:txBody>
      </p:sp>
    </p:spTree>
    <p:extLst>
      <p:ext uri="{BB962C8B-B14F-4D97-AF65-F5344CB8AC3E}">
        <p14:creationId xmlns:p14="http://schemas.microsoft.com/office/powerpoint/2010/main" val="40761938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 Col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511" y="1330854"/>
            <a:ext cx="5714489" cy="4573323"/>
          </a:xfrm>
        </p:spPr>
        <p:txBody>
          <a:bodyPr rIns="182880"/>
          <a:lstStyle>
            <a:lvl1pPr marL="0" indent="0">
              <a:buNone/>
              <a:defRPr/>
            </a:lvl1pPr>
            <a:lvl2pPr>
              <a:defRPr>
                <a:solidFill>
                  <a:srgbClr val="2368B3"/>
                </a:solidFill>
              </a:defRPr>
            </a:lvl2pPr>
            <a:lvl3pPr>
              <a:defRPr>
                <a:solidFill>
                  <a:srgbClr val="2368B3"/>
                </a:solidFill>
              </a:defRPr>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2"/>
          <p:cNvSpPr>
            <a:spLocks noGrp="1"/>
          </p:cNvSpPr>
          <p:nvPr>
            <p:ph idx="12"/>
          </p:nvPr>
        </p:nvSpPr>
        <p:spPr>
          <a:xfrm>
            <a:off x="6096511" y="1330854"/>
            <a:ext cx="5714489" cy="4573323"/>
          </a:xfrm>
        </p:spPr>
        <p:txBody>
          <a:bodyPr rIns="182880"/>
          <a:lstStyle>
            <a:lvl1pPr marL="0" indent="0">
              <a:buNone/>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Slide Number Placeholder 5">
            <a:extLst>
              <a:ext uri="{FF2B5EF4-FFF2-40B4-BE49-F238E27FC236}">
                <a16:creationId xmlns:a16="http://schemas.microsoft.com/office/drawing/2014/main" id="{5C5F2465-90DE-4D87-91B8-61DAD15DEA88}"/>
              </a:ext>
            </a:extLst>
          </p:cNvPr>
          <p:cNvSpPr>
            <a:spLocks noGrp="1"/>
          </p:cNvSpPr>
          <p:nvPr>
            <p:ph type="sldNum" sz="quarter" idx="4"/>
          </p:nvPr>
        </p:nvSpPr>
        <p:spPr>
          <a:xfrm>
            <a:off x="379678" y="6296556"/>
            <a:ext cx="381000" cy="190500"/>
          </a:xfrm>
          <a:prstGeom prst="rect">
            <a:avLst/>
          </a:prstGeom>
        </p:spPr>
        <p:txBody>
          <a:bodyPr vert="horz" lIns="0" tIns="0" rIns="0" bIns="0" rtlCol="0" anchor="ctr"/>
          <a:lstStyle>
            <a:lvl1pPr algn="l">
              <a:lnSpc>
                <a:spcPts val="1000"/>
              </a:lnSpc>
              <a:defRPr sz="1167" b="1">
                <a:solidFill>
                  <a:srgbClr val="164374"/>
                </a:solidFill>
                <a:latin typeface="Century Gothic" panose="020B0502020202020204" pitchFamily="34" charset="0"/>
              </a:defRPr>
            </a:lvl1pPr>
          </a:lstStyle>
          <a:p>
            <a:fld id="{A3032E39-2DD7-6341-87B9-9AB98FE36691}" type="slidenum">
              <a:rPr lang="en-US" smtClean="0"/>
              <a:pPr/>
              <a:t>‹#›</a:t>
            </a:fld>
            <a:endParaRPr lang="en-US" dirty="0"/>
          </a:p>
        </p:txBody>
      </p:sp>
      <p:sp>
        <p:nvSpPr>
          <p:cNvPr id="12" name="Footer Placeholder 4">
            <a:extLst>
              <a:ext uri="{FF2B5EF4-FFF2-40B4-BE49-F238E27FC236}">
                <a16:creationId xmlns:a16="http://schemas.microsoft.com/office/drawing/2014/main" id="{5238835B-8C2D-4386-8519-02176700991C}"/>
              </a:ext>
            </a:extLst>
          </p:cNvPr>
          <p:cNvSpPr>
            <a:spLocks noGrp="1"/>
          </p:cNvSpPr>
          <p:nvPr>
            <p:ph type="ftr" sz="quarter" idx="3"/>
          </p:nvPr>
        </p:nvSpPr>
        <p:spPr>
          <a:xfrm>
            <a:off x="760678" y="6296556"/>
            <a:ext cx="6858000" cy="190500"/>
          </a:xfrm>
          <a:prstGeom prst="rect">
            <a:avLst/>
          </a:prstGeom>
        </p:spPr>
        <p:txBody>
          <a:bodyPr vert="horz" lIns="0" tIns="0" rIns="0" bIns="0" rtlCol="0" anchor="ctr"/>
          <a:lstStyle>
            <a:lvl1pPr algn="l">
              <a:lnSpc>
                <a:spcPts val="1000"/>
              </a:lnSpc>
              <a:defRPr sz="1167" b="1">
                <a:solidFill>
                  <a:srgbClr val="164374"/>
                </a:solidFill>
                <a:latin typeface="Century Gothic" panose="020B0502020202020204" pitchFamily="34" charset="0"/>
                <a:cs typeface="Century Gothic" panose="020B0502020202020204" pitchFamily="34" charset="0"/>
              </a:defRPr>
            </a:lvl1pPr>
          </a:lstStyle>
          <a:p>
            <a:r>
              <a:rPr lang="en-US" dirty="0"/>
              <a:t>TELEREHAB XXX|MONTH YEAR|CONFIDENTIAL- INTERNAL USE ONLY</a:t>
            </a:r>
          </a:p>
        </p:txBody>
      </p:sp>
      <p:sp>
        <p:nvSpPr>
          <p:cNvPr id="13" name="Title 5">
            <a:extLst>
              <a:ext uri="{FF2B5EF4-FFF2-40B4-BE49-F238E27FC236}">
                <a16:creationId xmlns:a16="http://schemas.microsoft.com/office/drawing/2014/main" id="{CC7F0475-977D-4C94-B5E1-5A672A960BF7}"/>
              </a:ext>
            </a:extLst>
          </p:cNvPr>
          <p:cNvSpPr>
            <a:spLocks noGrp="1"/>
          </p:cNvSpPr>
          <p:nvPr>
            <p:ph type="title"/>
          </p:nvPr>
        </p:nvSpPr>
        <p:spPr>
          <a:xfrm>
            <a:off x="379678" y="373379"/>
            <a:ext cx="11430000" cy="266700"/>
          </a:xfrm>
        </p:spPr>
        <p:txBody>
          <a:bodyPr>
            <a:noAutofit/>
          </a:bodyPr>
          <a:lstStyle>
            <a:lvl1pPr>
              <a:defRPr>
                <a:latin typeface="+mj-lt"/>
              </a:defRPr>
            </a:lvl1pPr>
          </a:lstStyle>
          <a:p>
            <a:r>
              <a:rPr lang="en-US" dirty="0"/>
              <a:t>Click to edit Master title style</a:t>
            </a:r>
          </a:p>
        </p:txBody>
      </p:sp>
      <p:sp>
        <p:nvSpPr>
          <p:cNvPr id="14" name="Text Placeholder 3">
            <a:extLst>
              <a:ext uri="{FF2B5EF4-FFF2-40B4-BE49-F238E27FC236}">
                <a16:creationId xmlns:a16="http://schemas.microsoft.com/office/drawing/2014/main" id="{A4D22E44-4489-430D-9622-D6658CF94CB8}"/>
              </a:ext>
            </a:extLst>
          </p:cNvPr>
          <p:cNvSpPr>
            <a:spLocks noGrp="1"/>
          </p:cNvSpPr>
          <p:nvPr>
            <p:ph type="body" sz="quarter" idx="13"/>
          </p:nvPr>
        </p:nvSpPr>
        <p:spPr>
          <a:xfrm>
            <a:off x="379677" y="625898"/>
            <a:ext cx="11428167" cy="266700"/>
          </a:xfrm>
        </p:spPr>
        <p:txBody>
          <a:bodyPr>
            <a:noAutofit/>
          </a:bodyPr>
          <a:lstStyle>
            <a:lvl1pPr marL="0">
              <a:lnSpc>
                <a:spcPts val="2000"/>
              </a:lnSpc>
              <a:spcAft>
                <a:spcPts val="0"/>
              </a:spcAft>
              <a:buFontTx/>
              <a:buNone/>
              <a:defRPr sz="2333" cap="all">
                <a:solidFill>
                  <a:srgbClr val="4BC9F1"/>
                </a:solidFill>
                <a:latin typeface="+mj-lt"/>
              </a:defRPr>
            </a:lvl1pPr>
            <a:lvl2pPr marL="0" indent="0">
              <a:lnSpc>
                <a:spcPts val="2000"/>
              </a:lnSpc>
              <a:spcAft>
                <a:spcPts val="0"/>
              </a:spcAft>
              <a:buFontTx/>
              <a:buNone/>
              <a:defRPr sz="2333" b="0" i="0" cap="all">
                <a:solidFill>
                  <a:srgbClr val="4BC9F1"/>
                </a:solidFill>
                <a:latin typeface="+mj-lt"/>
              </a:defRPr>
            </a:lvl2pPr>
            <a:lvl3pPr marL="0" indent="0">
              <a:lnSpc>
                <a:spcPts val="2000"/>
              </a:lnSpc>
              <a:spcAft>
                <a:spcPts val="0"/>
              </a:spcAft>
              <a:buFontTx/>
              <a:buNone/>
              <a:defRPr sz="2333" b="0" i="0" cap="all">
                <a:solidFill>
                  <a:schemeClr val="tx2"/>
                </a:solidFill>
                <a:latin typeface="Effra Light"/>
              </a:defRPr>
            </a:lvl3pPr>
            <a:lvl4pPr marL="0" indent="0">
              <a:lnSpc>
                <a:spcPts val="2000"/>
              </a:lnSpc>
              <a:spcAft>
                <a:spcPts val="0"/>
              </a:spcAft>
              <a:buFontTx/>
              <a:buNone/>
              <a:defRPr sz="2333" b="0" i="0" cap="all">
                <a:solidFill>
                  <a:schemeClr val="tx2"/>
                </a:solidFill>
                <a:latin typeface="Effra Light"/>
              </a:defRPr>
            </a:lvl4pPr>
            <a:lvl5pPr marL="0" indent="0">
              <a:lnSpc>
                <a:spcPts val="2000"/>
              </a:lnSpc>
              <a:spcAft>
                <a:spcPts val="0"/>
              </a:spcAft>
              <a:buFontTx/>
              <a:buNone/>
              <a:defRPr sz="2333" b="0" i="0" cap="all">
                <a:solidFill>
                  <a:schemeClr val="tx2"/>
                </a:solidFill>
                <a:latin typeface="Effra Light"/>
              </a:defRPr>
            </a:lvl5pPr>
            <a:lvl6pPr marL="0" indent="0">
              <a:lnSpc>
                <a:spcPts val="2333"/>
              </a:lnSpc>
              <a:spcAft>
                <a:spcPts val="333"/>
              </a:spcAft>
              <a:buFontTx/>
              <a:buNone/>
              <a:defRPr sz="2333" b="0" i="0" cap="all">
                <a:latin typeface="Effra Light"/>
                <a:cs typeface="Effra Light"/>
              </a:defRPr>
            </a:lvl6pPr>
            <a:lvl7pPr marL="0" indent="0">
              <a:lnSpc>
                <a:spcPts val="2333"/>
              </a:lnSpc>
              <a:spcAft>
                <a:spcPts val="333"/>
              </a:spcAft>
              <a:buFontTx/>
              <a:buNone/>
              <a:defRPr sz="2333" b="0" i="0" cap="all">
                <a:latin typeface="Effra Light"/>
                <a:cs typeface="Effra Light"/>
              </a:defRPr>
            </a:lvl7pPr>
          </a:lstStyle>
          <a:p>
            <a:pPr lvl="0"/>
            <a:r>
              <a:rPr lang="en-US" dirty="0"/>
              <a:t>Click to edit Master text styles</a:t>
            </a:r>
          </a:p>
          <a:p>
            <a:pPr lvl="1"/>
            <a:endParaRPr lang="en-US" dirty="0"/>
          </a:p>
        </p:txBody>
      </p:sp>
    </p:spTree>
    <p:extLst>
      <p:ext uri="{BB962C8B-B14F-4D97-AF65-F5344CB8AC3E}">
        <p14:creationId xmlns:p14="http://schemas.microsoft.com/office/powerpoint/2010/main" val="36038057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 Col Intro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379679" y="1153055"/>
            <a:ext cx="11428166" cy="685800"/>
          </a:xfrm>
        </p:spPr>
        <p:txBody>
          <a:bodyPr>
            <a:noAutofit/>
          </a:bodyPr>
          <a:lstStyle>
            <a:lvl1pPr marL="0" indent="0">
              <a:lnSpc>
                <a:spcPts val="2000"/>
              </a:lnSpc>
              <a:spcAft>
                <a:spcPts val="667"/>
              </a:spcAft>
              <a:buFontTx/>
              <a:buNone/>
              <a:defRPr sz="2000" baseline="0">
                <a:solidFill>
                  <a:schemeClr val="tx1"/>
                </a:solidFill>
                <a:latin typeface="+mj-lt"/>
              </a:defRPr>
            </a:lvl1pPr>
            <a:lvl2pPr marL="0" indent="0">
              <a:lnSpc>
                <a:spcPts val="2000"/>
              </a:lnSpc>
              <a:spcAft>
                <a:spcPts val="667"/>
              </a:spcAft>
              <a:buFontTx/>
              <a:buNone/>
              <a:defRPr sz="2000">
                <a:solidFill>
                  <a:schemeClr val="tx1"/>
                </a:solidFill>
                <a:latin typeface="+mj-lt"/>
              </a:defRPr>
            </a:lvl2pPr>
            <a:lvl3pPr marL="0" indent="0">
              <a:lnSpc>
                <a:spcPts val="2000"/>
              </a:lnSpc>
              <a:spcAft>
                <a:spcPts val="667"/>
              </a:spcAft>
              <a:buFontTx/>
              <a:buNone/>
              <a:defRPr sz="1833">
                <a:solidFill>
                  <a:schemeClr val="tx1"/>
                </a:solidFill>
                <a:latin typeface="Raleway SemiBold" panose="020B0703030101060003" pitchFamily="34" charset="0"/>
              </a:defRPr>
            </a:lvl3pPr>
            <a:lvl4pPr marL="0" indent="0">
              <a:lnSpc>
                <a:spcPts val="2000"/>
              </a:lnSpc>
              <a:spcAft>
                <a:spcPts val="667"/>
              </a:spcAft>
              <a:buFontTx/>
              <a:buNone/>
              <a:defRPr sz="1833">
                <a:solidFill>
                  <a:schemeClr val="tx1"/>
                </a:solidFill>
                <a:latin typeface="Raleway SemiBold" panose="020B0703030101060003" pitchFamily="34" charset="0"/>
              </a:defRPr>
            </a:lvl4pPr>
            <a:lvl5pPr marL="0" indent="0">
              <a:lnSpc>
                <a:spcPts val="2000"/>
              </a:lnSpc>
              <a:spcAft>
                <a:spcPts val="667"/>
              </a:spcAft>
              <a:buFontTx/>
              <a:buNone/>
              <a:defRPr sz="1833">
                <a:solidFill>
                  <a:schemeClr val="tx1"/>
                </a:solidFill>
                <a:latin typeface="Raleway SemiBold" panose="020B0703030101060003" pitchFamily="34" charset="0"/>
              </a:defRPr>
            </a:lvl5pPr>
            <a:lvl6pPr marL="0" indent="0">
              <a:lnSpc>
                <a:spcPts val="2167"/>
              </a:lnSpc>
              <a:buFontTx/>
              <a:buNone/>
              <a:defRPr sz="1917">
                <a:solidFill>
                  <a:schemeClr val="tx1"/>
                </a:solidFill>
              </a:defRPr>
            </a:lvl6pPr>
            <a:lvl7pPr marL="0" indent="0">
              <a:lnSpc>
                <a:spcPts val="2167"/>
              </a:lnSpc>
              <a:buFontTx/>
              <a:buNone/>
              <a:defRPr sz="1917">
                <a:solidFill>
                  <a:schemeClr val="tx1"/>
                </a:solidFill>
              </a:defRPr>
            </a:lvl7pPr>
          </a:lstStyle>
          <a:p>
            <a:pPr lvl="0"/>
            <a:r>
              <a:rPr lang="en-US" dirty="0"/>
              <a:t>Click to edit Master text styles</a:t>
            </a:r>
          </a:p>
          <a:p>
            <a:pPr lvl="1"/>
            <a:r>
              <a:rPr lang="en-US" dirty="0"/>
              <a:t>Second level</a:t>
            </a:r>
          </a:p>
        </p:txBody>
      </p:sp>
      <p:sp>
        <p:nvSpPr>
          <p:cNvPr id="6" name="Content Placeholder 2"/>
          <p:cNvSpPr>
            <a:spLocks noGrp="1"/>
          </p:cNvSpPr>
          <p:nvPr>
            <p:ph idx="12"/>
          </p:nvPr>
        </p:nvSpPr>
        <p:spPr>
          <a:xfrm>
            <a:off x="381511" y="2024053"/>
            <a:ext cx="5714489" cy="3880125"/>
          </a:xfrm>
        </p:spPr>
        <p:txBody>
          <a:bodyPr rIns="182880"/>
          <a:lstStyle>
            <a:lvl1pPr marL="380985" indent="-190492" algn="l">
              <a:lnSpc>
                <a:spcPts val="1833"/>
              </a:lnSpc>
              <a:spcAft>
                <a:spcPts val="500"/>
              </a:spcAft>
              <a:buFont typeface="Arial" panose="020B0604020202020204" pitchFamily="34" charset="0"/>
              <a:buChar char="•"/>
              <a:defRPr sz="2000">
                <a:solidFill>
                  <a:srgbClr val="142244"/>
                </a:solidFill>
              </a:defRPr>
            </a:lvl1pPr>
            <a:lvl2pPr marL="571477" indent="-190492">
              <a:buFont typeface="Arial" panose="020B0604020202020204" pitchFamily="34" charset="0"/>
              <a:buChar char="•"/>
              <a:defRPr>
                <a:solidFill>
                  <a:srgbClr val="2368B3"/>
                </a:solidFill>
              </a:defRPr>
            </a:lvl2pPr>
            <a:lvl3pPr marL="765939" indent="-190492">
              <a:buFont typeface="Arial" panose="020B0604020202020204" pitchFamily="34" charset="0"/>
              <a:buChar char="•"/>
              <a:defRPr>
                <a:solidFill>
                  <a:srgbClr val="2368B3"/>
                </a:solidFill>
              </a:defRPr>
            </a:lvl3pPr>
            <a:lvl4pPr marL="955108" indent="-190492">
              <a:buFont typeface="Arial" panose="020B0604020202020204" pitchFamily="34" charset="0"/>
              <a:buChar char="•"/>
              <a:defRPr>
                <a:solidFill>
                  <a:srgbClr val="4BC9F1"/>
                </a:solidFill>
              </a:defRPr>
            </a:lvl4pPr>
            <a:lvl5pPr marL="1146923" indent="-189170">
              <a:defRPr>
                <a:solidFill>
                  <a:srgbClr val="4BC9F1"/>
                </a:solidFill>
              </a:defRPr>
            </a:lvl5pPr>
            <a:lvl6pPr marL="1334770" indent="-187847">
              <a:defRPr/>
            </a:lvl6pPr>
            <a:lvl7pPr marL="1523939" indent="-189170" defTabSz="416702">
              <a:defRPr/>
            </a:lvl7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2"/>
          <p:cNvSpPr>
            <a:spLocks noGrp="1"/>
          </p:cNvSpPr>
          <p:nvPr>
            <p:ph idx="15"/>
          </p:nvPr>
        </p:nvSpPr>
        <p:spPr>
          <a:xfrm>
            <a:off x="6096511" y="2024053"/>
            <a:ext cx="5714489" cy="3880125"/>
          </a:xfrm>
        </p:spPr>
        <p:txBody>
          <a:bodyPr rIns="182880"/>
          <a:lstStyle>
            <a:lvl1pPr marL="380985" indent="-190492" algn="l">
              <a:lnSpc>
                <a:spcPts val="1833"/>
              </a:lnSpc>
              <a:spcAft>
                <a:spcPts val="500"/>
              </a:spcAft>
              <a:buFont typeface="Arial" panose="020B0604020202020204" pitchFamily="34" charset="0"/>
              <a:buChar char="•"/>
              <a:defRPr sz="2000">
                <a:solidFill>
                  <a:srgbClr val="142244"/>
                </a:solidFill>
              </a:defRPr>
            </a:lvl1pPr>
            <a:lvl2pPr marL="571477" indent="-190492">
              <a:buFont typeface="Arial" panose="020B0604020202020204" pitchFamily="34" charset="0"/>
              <a:buChar char="•"/>
              <a:defRPr>
                <a:solidFill>
                  <a:srgbClr val="2368B3"/>
                </a:solidFill>
              </a:defRPr>
            </a:lvl2pPr>
            <a:lvl3pPr marL="765939" indent="-190492">
              <a:buFont typeface="Arial" panose="020B0604020202020204" pitchFamily="34" charset="0"/>
              <a:buChar char="•"/>
              <a:defRPr>
                <a:solidFill>
                  <a:srgbClr val="2368B3"/>
                </a:solidFill>
              </a:defRPr>
            </a:lvl3pPr>
            <a:lvl4pPr marL="955108" indent="-190492">
              <a:buFont typeface="Arial" panose="020B0604020202020204" pitchFamily="34" charset="0"/>
              <a:buChar char="•"/>
              <a:defRPr>
                <a:solidFill>
                  <a:srgbClr val="4BC9F1"/>
                </a:solidFill>
              </a:defRPr>
            </a:lvl4pPr>
            <a:lvl5pPr marL="1146923" indent="-189170">
              <a:defRPr>
                <a:solidFill>
                  <a:srgbClr val="4BC9F1"/>
                </a:solidFill>
              </a:defRPr>
            </a:lvl5pPr>
            <a:lvl6pPr marL="1334770" indent="-187847">
              <a:defRPr/>
            </a:lvl6pPr>
            <a:lvl7pPr marL="1523939" indent="-189170" defTabSz="416702">
              <a:defRPr/>
            </a:lvl7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Slide Number Placeholder 5">
            <a:extLst>
              <a:ext uri="{FF2B5EF4-FFF2-40B4-BE49-F238E27FC236}">
                <a16:creationId xmlns:a16="http://schemas.microsoft.com/office/drawing/2014/main" id="{04E81BDD-D70E-4FBD-8227-1DDD36B9CADB}"/>
              </a:ext>
            </a:extLst>
          </p:cNvPr>
          <p:cNvSpPr>
            <a:spLocks noGrp="1"/>
          </p:cNvSpPr>
          <p:nvPr>
            <p:ph type="sldNum" sz="quarter" idx="4"/>
          </p:nvPr>
        </p:nvSpPr>
        <p:spPr>
          <a:xfrm>
            <a:off x="379678" y="6296556"/>
            <a:ext cx="381000" cy="190500"/>
          </a:xfrm>
          <a:prstGeom prst="rect">
            <a:avLst/>
          </a:prstGeom>
        </p:spPr>
        <p:txBody>
          <a:bodyPr vert="horz" lIns="0" tIns="0" rIns="0" bIns="0" rtlCol="0" anchor="ctr"/>
          <a:lstStyle>
            <a:lvl1pPr algn="l">
              <a:lnSpc>
                <a:spcPts val="1000"/>
              </a:lnSpc>
              <a:defRPr sz="1167" b="1">
                <a:solidFill>
                  <a:srgbClr val="164374"/>
                </a:solidFill>
                <a:latin typeface="Century Gothic" panose="020B0502020202020204" pitchFamily="34" charset="0"/>
              </a:defRPr>
            </a:lvl1pPr>
          </a:lstStyle>
          <a:p>
            <a:fld id="{A3032E39-2DD7-6341-87B9-9AB98FE36691}" type="slidenum">
              <a:rPr lang="en-US" smtClean="0"/>
              <a:pPr/>
              <a:t>‹#›</a:t>
            </a:fld>
            <a:endParaRPr lang="en-US" dirty="0"/>
          </a:p>
        </p:txBody>
      </p:sp>
      <p:sp>
        <p:nvSpPr>
          <p:cNvPr id="15" name="Footer Placeholder 4">
            <a:extLst>
              <a:ext uri="{FF2B5EF4-FFF2-40B4-BE49-F238E27FC236}">
                <a16:creationId xmlns:a16="http://schemas.microsoft.com/office/drawing/2014/main" id="{D1572ABD-52C4-4479-ACE7-64F139795BA5}"/>
              </a:ext>
            </a:extLst>
          </p:cNvPr>
          <p:cNvSpPr>
            <a:spLocks noGrp="1"/>
          </p:cNvSpPr>
          <p:nvPr>
            <p:ph type="ftr" sz="quarter" idx="3"/>
          </p:nvPr>
        </p:nvSpPr>
        <p:spPr>
          <a:xfrm>
            <a:off x="760678" y="6296556"/>
            <a:ext cx="6858000" cy="190500"/>
          </a:xfrm>
          <a:prstGeom prst="rect">
            <a:avLst/>
          </a:prstGeom>
        </p:spPr>
        <p:txBody>
          <a:bodyPr vert="horz" lIns="0" tIns="0" rIns="0" bIns="0" rtlCol="0" anchor="ctr"/>
          <a:lstStyle>
            <a:lvl1pPr algn="l">
              <a:lnSpc>
                <a:spcPts val="1000"/>
              </a:lnSpc>
              <a:defRPr sz="1167" b="1">
                <a:solidFill>
                  <a:srgbClr val="164374"/>
                </a:solidFill>
                <a:latin typeface="Century Gothic" panose="020B0502020202020204" pitchFamily="34" charset="0"/>
                <a:cs typeface="Century Gothic" panose="020B0502020202020204" pitchFamily="34" charset="0"/>
              </a:defRPr>
            </a:lvl1pPr>
          </a:lstStyle>
          <a:p>
            <a:r>
              <a:rPr lang="en-US" dirty="0"/>
              <a:t>TELEREHAB XXX|MONTH YEAR|CONFIDENTIAL- INTERNAL USE ONLY</a:t>
            </a:r>
          </a:p>
        </p:txBody>
      </p:sp>
      <p:sp>
        <p:nvSpPr>
          <p:cNvPr id="16" name="Title 5">
            <a:extLst>
              <a:ext uri="{FF2B5EF4-FFF2-40B4-BE49-F238E27FC236}">
                <a16:creationId xmlns:a16="http://schemas.microsoft.com/office/drawing/2014/main" id="{CA18353C-0272-47D8-AB35-06A17329203B}"/>
              </a:ext>
            </a:extLst>
          </p:cNvPr>
          <p:cNvSpPr>
            <a:spLocks noGrp="1"/>
          </p:cNvSpPr>
          <p:nvPr>
            <p:ph type="title"/>
          </p:nvPr>
        </p:nvSpPr>
        <p:spPr>
          <a:xfrm>
            <a:off x="379678" y="373379"/>
            <a:ext cx="11430000" cy="266700"/>
          </a:xfrm>
        </p:spPr>
        <p:txBody>
          <a:bodyPr>
            <a:noAutofit/>
          </a:bodyPr>
          <a:lstStyle>
            <a:lvl1pPr>
              <a:defRPr>
                <a:latin typeface="Century Gothic" panose="020B0502020202020204" pitchFamily="34" charset="0"/>
              </a:defRPr>
            </a:lvl1pPr>
          </a:lstStyle>
          <a:p>
            <a:r>
              <a:rPr lang="en-US" dirty="0"/>
              <a:t>Click to edit Master title style</a:t>
            </a:r>
          </a:p>
        </p:txBody>
      </p:sp>
      <p:sp>
        <p:nvSpPr>
          <p:cNvPr id="17" name="Text Placeholder 3">
            <a:extLst>
              <a:ext uri="{FF2B5EF4-FFF2-40B4-BE49-F238E27FC236}">
                <a16:creationId xmlns:a16="http://schemas.microsoft.com/office/drawing/2014/main" id="{260614F8-A0C9-4E0A-AFE8-FCD4E3ABFC47}"/>
              </a:ext>
            </a:extLst>
          </p:cNvPr>
          <p:cNvSpPr>
            <a:spLocks noGrp="1"/>
          </p:cNvSpPr>
          <p:nvPr>
            <p:ph type="body" sz="quarter" idx="16"/>
          </p:nvPr>
        </p:nvSpPr>
        <p:spPr>
          <a:xfrm>
            <a:off x="379677" y="625898"/>
            <a:ext cx="11428167" cy="266700"/>
          </a:xfrm>
        </p:spPr>
        <p:txBody>
          <a:bodyPr>
            <a:noAutofit/>
          </a:bodyPr>
          <a:lstStyle>
            <a:lvl1pPr marL="0">
              <a:lnSpc>
                <a:spcPts val="2000"/>
              </a:lnSpc>
              <a:spcAft>
                <a:spcPts val="0"/>
              </a:spcAft>
              <a:buFontTx/>
              <a:buNone/>
              <a:defRPr sz="2333" cap="all">
                <a:solidFill>
                  <a:srgbClr val="4BC9F1"/>
                </a:solidFill>
                <a:latin typeface="Century Gothic" panose="020B0502020202020204" pitchFamily="34" charset="0"/>
              </a:defRPr>
            </a:lvl1pPr>
            <a:lvl2pPr marL="0" indent="0">
              <a:lnSpc>
                <a:spcPts val="2000"/>
              </a:lnSpc>
              <a:spcAft>
                <a:spcPts val="0"/>
              </a:spcAft>
              <a:buFontTx/>
              <a:buNone/>
              <a:defRPr sz="2333" b="0" i="0" cap="all">
                <a:solidFill>
                  <a:srgbClr val="4BC9F1"/>
                </a:solidFill>
                <a:latin typeface="Raleway" panose="020B0503030101060003" pitchFamily="34" charset="0"/>
              </a:defRPr>
            </a:lvl2pPr>
            <a:lvl3pPr marL="0" indent="0">
              <a:lnSpc>
                <a:spcPts val="2000"/>
              </a:lnSpc>
              <a:spcAft>
                <a:spcPts val="0"/>
              </a:spcAft>
              <a:buFontTx/>
              <a:buNone/>
              <a:defRPr sz="2333" b="0" i="0" cap="all">
                <a:solidFill>
                  <a:schemeClr val="tx2"/>
                </a:solidFill>
                <a:latin typeface="Effra Light"/>
              </a:defRPr>
            </a:lvl3pPr>
            <a:lvl4pPr marL="0" indent="0">
              <a:lnSpc>
                <a:spcPts val="2000"/>
              </a:lnSpc>
              <a:spcAft>
                <a:spcPts val="0"/>
              </a:spcAft>
              <a:buFontTx/>
              <a:buNone/>
              <a:defRPr sz="2333" b="0" i="0" cap="all">
                <a:solidFill>
                  <a:schemeClr val="tx2"/>
                </a:solidFill>
                <a:latin typeface="Effra Light"/>
              </a:defRPr>
            </a:lvl4pPr>
            <a:lvl5pPr marL="0" indent="0">
              <a:lnSpc>
                <a:spcPts val="2000"/>
              </a:lnSpc>
              <a:spcAft>
                <a:spcPts val="0"/>
              </a:spcAft>
              <a:buFontTx/>
              <a:buNone/>
              <a:defRPr sz="2333" b="0" i="0" cap="all">
                <a:solidFill>
                  <a:schemeClr val="tx2"/>
                </a:solidFill>
                <a:latin typeface="Effra Light"/>
              </a:defRPr>
            </a:lvl5pPr>
            <a:lvl6pPr marL="0" indent="0">
              <a:lnSpc>
                <a:spcPts val="2333"/>
              </a:lnSpc>
              <a:spcAft>
                <a:spcPts val="333"/>
              </a:spcAft>
              <a:buFontTx/>
              <a:buNone/>
              <a:defRPr sz="2333" b="0" i="0" cap="all">
                <a:latin typeface="Effra Light"/>
                <a:cs typeface="Effra Light"/>
              </a:defRPr>
            </a:lvl6pPr>
            <a:lvl7pPr marL="0" indent="0">
              <a:lnSpc>
                <a:spcPts val="2333"/>
              </a:lnSpc>
              <a:spcAft>
                <a:spcPts val="333"/>
              </a:spcAft>
              <a:buFontTx/>
              <a:buNone/>
              <a:defRPr sz="2333" b="0" i="0" cap="all">
                <a:latin typeface="Effra Light"/>
                <a:cs typeface="Effra Light"/>
              </a:defRPr>
            </a:lvl7pPr>
          </a:lstStyle>
          <a:p>
            <a:pPr lvl="0"/>
            <a:r>
              <a:rPr lang="en-US" dirty="0"/>
              <a:t>Click to edit Master text styles</a:t>
            </a:r>
          </a:p>
          <a:p>
            <a:pPr lvl="1"/>
            <a:endParaRPr lang="en-US" dirty="0"/>
          </a:p>
        </p:txBody>
      </p:sp>
    </p:spTree>
    <p:extLst>
      <p:ext uri="{BB962C8B-B14F-4D97-AF65-F5344CB8AC3E}">
        <p14:creationId xmlns:p14="http://schemas.microsoft.com/office/powerpoint/2010/main" val="16931417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Photo">
    <p:spTree>
      <p:nvGrpSpPr>
        <p:cNvPr id="1" name=""/>
        <p:cNvGrpSpPr/>
        <p:nvPr/>
      </p:nvGrpSpPr>
      <p:grpSpPr>
        <a:xfrm>
          <a:off x="0" y="0"/>
          <a:ext cx="0" cy="0"/>
          <a:chOff x="0" y="0"/>
          <a:chExt cx="0" cy="0"/>
        </a:xfrm>
      </p:grpSpPr>
      <p:sp>
        <p:nvSpPr>
          <p:cNvPr id="3" name="Content Placeholder 2"/>
          <p:cNvSpPr>
            <a:spLocks noGrp="1"/>
          </p:cNvSpPr>
          <p:nvPr>
            <p:ph idx="1"/>
          </p:nvPr>
        </p:nvSpPr>
        <p:spPr>
          <a:xfrm>
            <a:off x="379678" y="1330854"/>
            <a:ext cx="7427048" cy="457332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Picture Placeholder 3"/>
          <p:cNvSpPr>
            <a:spLocks noGrp="1"/>
          </p:cNvSpPr>
          <p:nvPr>
            <p:ph type="pic" sz="quarter" idx="12" hasCustomPrompt="1"/>
          </p:nvPr>
        </p:nvSpPr>
        <p:spPr>
          <a:xfrm>
            <a:off x="7998355" y="0"/>
            <a:ext cx="4193646" cy="6286500"/>
          </a:xfrm>
        </p:spPr>
        <p:txBody>
          <a:bodyPr lIns="91440" tIns="45720" rIns="91440" bIns="45720">
            <a:normAutofit/>
          </a:bodyPr>
          <a:lstStyle>
            <a:lvl1pPr marL="0" indent="0">
              <a:lnSpc>
                <a:spcPts val="1500"/>
              </a:lnSpc>
              <a:buNone/>
              <a:defRPr sz="1500" cap="all" baseline="0">
                <a:solidFill>
                  <a:srgbClr val="2368B3"/>
                </a:solidFill>
                <a:latin typeface="Century Gothic" panose="020B0502020202020204" pitchFamily="34" charset="0"/>
              </a:defRPr>
            </a:lvl1pPr>
          </a:lstStyle>
          <a:p>
            <a:r>
              <a:rPr lang="en-US" dirty="0"/>
              <a:t>Drag picture to placeholder </a:t>
            </a:r>
            <a:br>
              <a:rPr lang="en-US" dirty="0"/>
            </a:br>
            <a:r>
              <a:rPr lang="en-US" dirty="0"/>
              <a:t>or click icon to add</a:t>
            </a:r>
          </a:p>
        </p:txBody>
      </p:sp>
      <p:sp>
        <p:nvSpPr>
          <p:cNvPr id="8" name="Slide Number Placeholder 5">
            <a:extLst>
              <a:ext uri="{FF2B5EF4-FFF2-40B4-BE49-F238E27FC236}">
                <a16:creationId xmlns:a16="http://schemas.microsoft.com/office/drawing/2014/main" id="{909A316D-0BED-4C0B-909A-8099337E7060}"/>
              </a:ext>
            </a:extLst>
          </p:cNvPr>
          <p:cNvSpPr>
            <a:spLocks noGrp="1"/>
          </p:cNvSpPr>
          <p:nvPr>
            <p:ph type="sldNum" sz="quarter" idx="4"/>
          </p:nvPr>
        </p:nvSpPr>
        <p:spPr>
          <a:xfrm>
            <a:off x="379678" y="6296556"/>
            <a:ext cx="381000" cy="190500"/>
          </a:xfrm>
          <a:prstGeom prst="rect">
            <a:avLst/>
          </a:prstGeom>
        </p:spPr>
        <p:txBody>
          <a:bodyPr vert="horz" lIns="0" tIns="0" rIns="0" bIns="0" rtlCol="0" anchor="ctr"/>
          <a:lstStyle>
            <a:lvl1pPr algn="l">
              <a:lnSpc>
                <a:spcPts val="1000"/>
              </a:lnSpc>
              <a:defRPr sz="1167" b="1">
                <a:solidFill>
                  <a:srgbClr val="164374"/>
                </a:solidFill>
                <a:latin typeface="Century Gothic" panose="020B0502020202020204" pitchFamily="34" charset="0"/>
              </a:defRPr>
            </a:lvl1pPr>
          </a:lstStyle>
          <a:p>
            <a:fld id="{A3032E39-2DD7-6341-87B9-9AB98FE36691}" type="slidenum">
              <a:rPr lang="en-US" smtClean="0"/>
              <a:pPr/>
              <a:t>‹#›</a:t>
            </a:fld>
            <a:endParaRPr lang="en-US" dirty="0"/>
          </a:p>
        </p:txBody>
      </p:sp>
      <p:sp>
        <p:nvSpPr>
          <p:cNvPr id="12" name="Footer Placeholder 4">
            <a:extLst>
              <a:ext uri="{FF2B5EF4-FFF2-40B4-BE49-F238E27FC236}">
                <a16:creationId xmlns:a16="http://schemas.microsoft.com/office/drawing/2014/main" id="{DC9C7C39-D638-4AE5-A784-CE755EFD68EB}"/>
              </a:ext>
            </a:extLst>
          </p:cNvPr>
          <p:cNvSpPr>
            <a:spLocks noGrp="1"/>
          </p:cNvSpPr>
          <p:nvPr>
            <p:ph type="ftr" sz="quarter" idx="3"/>
          </p:nvPr>
        </p:nvSpPr>
        <p:spPr>
          <a:xfrm>
            <a:off x="760678" y="6296556"/>
            <a:ext cx="6858000" cy="190500"/>
          </a:xfrm>
          <a:prstGeom prst="rect">
            <a:avLst/>
          </a:prstGeom>
        </p:spPr>
        <p:txBody>
          <a:bodyPr vert="horz" lIns="0" tIns="0" rIns="0" bIns="0" rtlCol="0" anchor="ctr"/>
          <a:lstStyle>
            <a:lvl1pPr algn="l">
              <a:lnSpc>
                <a:spcPts val="1000"/>
              </a:lnSpc>
              <a:defRPr sz="1167" b="1">
                <a:solidFill>
                  <a:srgbClr val="164374"/>
                </a:solidFill>
                <a:latin typeface="Century Gothic" panose="020B0502020202020204" pitchFamily="34" charset="0"/>
                <a:cs typeface="Century Gothic" panose="020B0502020202020204" pitchFamily="34" charset="0"/>
              </a:defRPr>
            </a:lvl1pPr>
          </a:lstStyle>
          <a:p>
            <a:r>
              <a:rPr lang="en-US" dirty="0"/>
              <a:t>TELEREHAB XXX|MONTH YEAR|CONFIDENTIAL- INTERNAL USE ONLY</a:t>
            </a:r>
          </a:p>
        </p:txBody>
      </p:sp>
      <p:sp>
        <p:nvSpPr>
          <p:cNvPr id="13" name="Title 5">
            <a:extLst>
              <a:ext uri="{FF2B5EF4-FFF2-40B4-BE49-F238E27FC236}">
                <a16:creationId xmlns:a16="http://schemas.microsoft.com/office/drawing/2014/main" id="{E0076927-C80A-405C-AABD-202BB94D4B63}"/>
              </a:ext>
            </a:extLst>
          </p:cNvPr>
          <p:cNvSpPr>
            <a:spLocks noGrp="1"/>
          </p:cNvSpPr>
          <p:nvPr>
            <p:ph type="title"/>
          </p:nvPr>
        </p:nvSpPr>
        <p:spPr>
          <a:xfrm>
            <a:off x="379678" y="373379"/>
            <a:ext cx="11430000" cy="266700"/>
          </a:xfrm>
        </p:spPr>
        <p:txBody>
          <a:bodyPr>
            <a:noAutofit/>
          </a:bodyPr>
          <a:lstStyle>
            <a:lvl1pPr>
              <a:defRPr>
                <a:solidFill>
                  <a:srgbClr val="164374"/>
                </a:solidFill>
                <a:latin typeface="Century Gothic" panose="020B0502020202020204" pitchFamily="34" charset="0"/>
              </a:defRPr>
            </a:lvl1pPr>
          </a:lstStyle>
          <a:p>
            <a:r>
              <a:rPr lang="en-US" dirty="0"/>
              <a:t>Click to edit Master title style</a:t>
            </a:r>
          </a:p>
        </p:txBody>
      </p:sp>
      <p:sp>
        <p:nvSpPr>
          <p:cNvPr id="14" name="Text Placeholder 3">
            <a:extLst>
              <a:ext uri="{FF2B5EF4-FFF2-40B4-BE49-F238E27FC236}">
                <a16:creationId xmlns:a16="http://schemas.microsoft.com/office/drawing/2014/main" id="{BFC050C0-0CFC-4FD5-B387-2C5B74918508}"/>
              </a:ext>
            </a:extLst>
          </p:cNvPr>
          <p:cNvSpPr>
            <a:spLocks noGrp="1"/>
          </p:cNvSpPr>
          <p:nvPr>
            <p:ph type="body" sz="quarter" idx="13"/>
          </p:nvPr>
        </p:nvSpPr>
        <p:spPr>
          <a:xfrm>
            <a:off x="379677" y="625898"/>
            <a:ext cx="11428167" cy="266700"/>
          </a:xfrm>
        </p:spPr>
        <p:txBody>
          <a:bodyPr>
            <a:noAutofit/>
          </a:bodyPr>
          <a:lstStyle>
            <a:lvl1pPr marL="0">
              <a:lnSpc>
                <a:spcPts val="2000"/>
              </a:lnSpc>
              <a:spcAft>
                <a:spcPts val="0"/>
              </a:spcAft>
              <a:buFontTx/>
              <a:buNone/>
              <a:defRPr sz="2333" cap="all">
                <a:solidFill>
                  <a:srgbClr val="4BC9F1"/>
                </a:solidFill>
                <a:latin typeface="Century Gothic" panose="020B0502020202020204" pitchFamily="34" charset="0"/>
              </a:defRPr>
            </a:lvl1pPr>
            <a:lvl2pPr marL="0" indent="0">
              <a:lnSpc>
                <a:spcPts val="2000"/>
              </a:lnSpc>
              <a:spcAft>
                <a:spcPts val="0"/>
              </a:spcAft>
              <a:buFontTx/>
              <a:buNone/>
              <a:defRPr sz="2333" b="0" i="0" cap="all">
                <a:solidFill>
                  <a:srgbClr val="4BC9F1"/>
                </a:solidFill>
                <a:latin typeface="Raleway" panose="020B0503030101060003" pitchFamily="34" charset="0"/>
              </a:defRPr>
            </a:lvl2pPr>
            <a:lvl3pPr marL="0" indent="0">
              <a:lnSpc>
                <a:spcPts val="2000"/>
              </a:lnSpc>
              <a:spcAft>
                <a:spcPts val="0"/>
              </a:spcAft>
              <a:buFontTx/>
              <a:buNone/>
              <a:defRPr sz="2333" b="0" i="0" cap="all">
                <a:solidFill>
                  <a:schemeClr val="tx2"/>
                </a:solidFill>
                <a:latin typeface="Effra Light"/>
              </a:defRPr>
            </a:lvl3pPr>
            <a:lvl4pPr marL="0" indent="0">
              <a:lnSpc>
                <a:spcPts val="2000"/>
              </a:lnSpc>
              <a:spcAft>
                <a:spcPts val="0"/>
              </a:spcAft>
              <a:buFontTx/>
              <a:buNone/>
              <a:defRPr sz="2333" b="0" i="0" cap="all">
                <a:solidFill>
                  <a:schemeClr val="tx2"/>
                </a:solidFill>
                <a:latin typeface="Effra Light"/>
              </a:defRPr>
            </a:lvl4pPr>
            <a:lvl5pPr marL="0" indent="0">
              <a:lnSpc>
                <a:spcPts val="2000"/>
              </a:lnSpc>
              <a:spcAft>
                <a:spcPts val="0"/>
              </a:spcAft>
              <a:buFontTx/>
              <a:buNone/>
              <a:defRPr sz="2333" b="0" i="0" cap="all">
                <a:solidFill>
                  <a:schemeClr val="tx2"/>
                </a:solidFill>
                <a:latin typeface="Effra Light"/>
              </a:defRPr>
            </a:lvl5pPr>
            <a:lvl6pPr marL="0" indent="0">
              <a:lnSpc>
                <a:spcPts val="2333"/>
              </a:lnSpc>
              <a:spcAft>
                <a:spcPts val="333"/>
              </a:spcAft>
              <a:buFontTx/>
              <a:buNone/>
              <a:defRPr sz="2333" b="0" i="0" cap="all">
                <a:latin typeface="Effra Light"/>
                <a:cs typeface="Effra Light"/>
              </a:defRPr>
            </a:lvl6pPr>
            <a:lvl7pPr marL="0" indent="0">
              <a:lnSpc>
                <a:spcPts val="2333"/>
              </a:lnSpc>
              <a:spcAft>
                <a:spcPts val="333"/>
              </a:spcAft>
              <a:buFontTx/>
              <a:buNone/>
              <a:defRPr sz="2333" b="0" i="0" cap="all">
                <a:latin typeface="Effra Light"/>
                <a:cs typeface="Effra Light"/>
              </a:defRPr>
            </a:lvl7pPr>
          </a:lstStyle>
          <a:p>
            <a:pPr lvl="0"/>
            <a:r>
              <a:rPr lang="en-US" dirty="0"/>
              <a:t>Click to edit Master text styles</a:t>
            </a:r>
          </a:p>
          <a:p>
            <a:pPr lvl="1"/>
            <a:endParaRPr lang="en-US" dirty="0"/>
          </a:p>
        </p:txBody>
      </p:sp>
    </p:spTree>
    <p:extLst>
      <p:ext uri="{BB962C8B-B14F-4D97-AF65-F5344CB8AC3E}">
        <p14:creationId xmlns:p14="http://schemas.microsoft.com/office/powerpoint/2010/main" val="23293809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B3CF1045-FC60-4DE9-8985-443BE7F117E7}"/>
              </a:ext>
            </a:extLst>
          </p:cNvPr>
          <p:cNvSpPr>
            <a:spLocks noGrp="1"/>
          </p:cNvSpPr>
          <p:nvPr>
            <p:ph type="sldNum" sz="quarter" idx="4"/>
          </p:nvPr>
        </p:nvSpPr>
        <p:spPr>
          <a:xfrm>
            <a:off x="379678" y="6296556"/>
            <a:ext cx="381000" cy="190500"/>
          </a:xfrm>
          <a:prstGeom prst="rect">
            <a:avLst/>
          </a:prstGeom>
        </p:spPr>
        <p:txBody>
          <a:bodyPr vert="horz" lIns="0" tIns="0" rIns="0" bIns="0" rtlCol="0" anchor="ctr"/>
          <a:lstStyle>
            <a:lvl1pPr algn="l">
              <a:lnSpc>
                <a:spcPts val="1000"/>
              </a:lnSpc>
              <a:defRPr sz="1167" b="1">
                <a:solidFill>
                  <a:srgbClr val="164374"/>
                </a:solidFill>
                <a:latin typeface="Century Gothic" panose="020B0502020202020204" pitchFamily="34" charset="0"/>
              </a:defRPr>
            </a:lvl1pPr>
          </a:lstStyle>
          <a:p>
            <a:fld id="{A3032E39-2DD7-6341-87B9-9AB98FE36691}" type="slidenum">
              <a:rPr lang="en-US" smtClean="0"/>
              <a:pPr/>
              <a:t>‹#›</a:t>
            </a:fld>
            <a:endParaRPr lang="en-US" dirty="0"/>
          </a:p>
        </p:txBody>
      </p:sp>
      <p:sp>
        <p:nvSpPr>
          <p:cNvPr id="7" name="Footer Placeholder 4">
            <a:extLst>
              <a:ext uri="{FF2B5EF4-FFF2-40B4-BE49-F238E27FC236}">
                <a16:creationId xmlns:a16="http://schemas.microsoft.com/office/drawing/2014/main" id="{5C10A829-741F-4D34-A42D-763A13066FDB}"/>
              </a:ext>
            </a:extLst>
          </p:cNvPr>
          <p:cNvSpPr>
            <a:spLocks noGrp="1"/>
          </p:cNvSpPr>
          <p:nvPr>
            <p:ph type="ftr" sz="quarter" idx="3"/>
          </p:nvPr>
        </p:nvSpPr>
        <p:spPr>
          <a:xfrm>
            <a:off x="760678" y="6296556"/>
            <a:ext cx="6858000" cy="190500"/>
          </a:xfrm>
          <a:prstGeom prst="rect">
            <a:avLst/>
          </a:prstGeom>
        </p:spPr>
        <p:txBody>
          <a:bodyPr vert="horz" lIns="0" tIns="0" rIns="0" bIns="0" rtlCol="0" anchor="ctr"/>
          <a:lstStyle>
            <a:lvl1pPr algn="l">
              <a:lnSpc>
                <a:spcPts val="1000"/>
              </a:lnSpc>
              <a:defRPr sz="1167" b="1">
                <a:solidFill>
                  <a:srgbClr val="164374"/>
                </a:solidFill>
                <a:latin typeface="Century Gothic" panose="020B0502020202020204" pitchFamily="34" charset="0"/>
                <a:cs typeface="Century Gothic" panose="020B0502020202020204" pitchFamily="34" charset="0"/>
              </a:defRPr>
            </a:lvl1pPr>
          </a:lstStyle>
          <a:p>
            <a:r>
              <a:rPr lang="en-US" dirty="0"/>
              <a:t>TELEREHAB XXX|MONTH YEAR|CONFIDENTIAL- INTERNAL USE ONLY</a:t>
            </a:r>
          </a:p>
        </p:txBody>
      </p:sp>
      <p:sp>
        <p:nvSpPr>
          <p:cNvPr id="10" name="Title 5">
            <a:extLst>
              <a:ext uri="{FF2B5EF4-FFF2-40B4-BE49-F238E27FC236}">
                <a16:creationId xmlns:a16="http://schemas.microsoft.com/office/drawing/2014/main" id="{03237A35-330F-47A7-BF54-58A28533C659}"/>
              </a:ext>
            </a:extLst>
          </p:cNvPr>
          <p:cNvSpPr>
            <a:spLocks noGrp="1"/>
          </p:cNvSpPr>
          <p:nvPr>
            <p:ph type="title"/>
          </p:nvPr>
        </p:nvSpPr>
        <p:spPr>
          <a:xfrm>
            <a:off x="379678" y="373379"/>
            <a:ext cx="11430000" cy="266700"/>
          </a:xfrm>
        </p:spPr>
        <p:txBody>
          <a:bodyPr>
            <a:noAutofit/>
          </a:bodyPr>
          <a:lstStyle>
            <a:lvl1pPr>
              <a:defRPr>
                <a:latin typeface="Century Gothic" panose="020B0502020202020204" pitchFamily="34" charset="0"/>
              </a:defRPr>
            </a:lvl1pPr>
          </a:lstStyle>
          <a:p>
            <a:r>
              <a:rPr lang="en-US" dirty="0"/>
              <a:t>Click to edit Master title style</a:t>
            </a:r>
          </a:p>
        </p:txBody>
      </p:sp>
      <p:sp>
        <p:nvSpPr>
          <p:cNvPr id="11" name="Text Placeholder 3">
            <a:extLst>
              <a:ext uri="{FF2B5EF4-FFF2-40B4-BE49-F238E27FC236}">
                <a16:creationId xmlns:a16="http://schemas.microsoft.com/office/drawing/2014/main" id="{1FE2BC14-9CBC-494B-999D-351E1B812806}"/>
              </a:ext>
            </a:extLst>
          </p:cNvPr>
          <p:cNvSpPr>
            <a:spLocks noGrp="1"/>
          </p:cNvSpPr>
          <p:nvPr>
            <p:ph type="body" sz="quarter" idx="12"/>
          </p:nvPr>
        </p:nvSpPr>
        <p:spPr>
          <a:xfrm>
            <a:off x="379677" y="625898"/>
            <a:ext cx="11428167" cy="266700"/>
          </a:xfrm>
        </p:spPr>
        <p:txBody>
          <a:bodyPr>
            <a:noAutofit/>
          </a:bodyPr>
          <a:lstStyle>
            <a:lvl1pPr marL="0">
              <a:lnSpc>
                <a:spcPts val="2000"/>
              </a:lnSpc>
              <a:spcAft>
                <a:spcPts val="0"/>
              </a:spcAft>
              <a:buFontTx/>
              <a:buNone/>
              <a:defRPr sz="2333" cap="all">
                <a:solidFill>
                  <a:srgbClr val="4BC9F1"/>
                </a:solidFill>
                <a:latin typeface="Century Gothic" panose="020B0502020202020204" pitchFamily="34" charset="0"/>
              </a:defRPr>
            </a:lvl1pPr>
            <a:lvl2pPr marL="0" indent="0">
              <a:lnSpc>
                <a:spcPts val="2000"/>
              </a:lnSpc>
              <a:spcAft>
                <a:spcPts val="0"/>
              </a:spcAft>
              <a:buFontTx/>
              <a:buNone/>
              <a:defRPr sz="2333" b="0" i="0" cap="all">
                <a:solidFill>
                  <a:srgbClr val="4BC9F1"/>
                </a:solidFill>
                <a:latin typeface="Raleway" panose="020B0503030101060003" pitchFamily="34" charset="0"/>
              </a:defRPr>
            </a:lvl2pPr>
            <a:lvl3pPr marL="0" indent="0">
              <a:lnSpc>
                <a:spcPts val="2000"/>
              </a:lnSpc>
              <a:spcAft>
                <a:spcPts val="0"/>
              </a:spcAft>
              <a:buFontTx/>
              <a:buNone/>
              <a:defRPr sz="2333" b="0" i="0" cap="all">
                <a:solidFill>
                  <a:schemeClr val="tx2"/>
                </a:solidFill>
                <a:latin typeface="Effra Light"/>
              </a:defRPr>
            </a:lvl3pPr>
            <a:lvl4pPr marL="0" indent="0">
              <a:lnSpc>
                <a:spcPts val="2000"/>
              </a:lnSpc>
              <a:spcAft>
                <a:spcPts val="0"/>
              </a:spcAft>
              <a:buFontTx/>
              <a:buNone/>
              <a:defRPr sz="2333" b="0" i="0" cap="all">
                <a:solidFill>
                  <a:schemeClr val="tx2"/>
                </a:solidFill>
                <a:latin typeface="Effra Light"/>
              </a:defRPr>
            </a:lvl4pPr>
            <a:lvl5pPr marL="0" indent="0">
              <a:lnSpc>
                <a:spcPts val="2000"/>
              </a:lnSpc>
              <a:spcAft>
                <a:spcPts val="0"/>
              </a:spcAft>
              <a:buFontTx/>
              <a:buNone/>
              <a:defRPr sz="2333" b="0" i="0" cap="all">
                <a:solidFill>
                  <a:schemeClr val="tx2"/>
                </a:solidFill>
                <a:latin typeface="Effra Light"/>
              </a:defRPr>
            </a:lvl5pPr>
            <a:lvl6pPr marL="0" indent="0">
              <a:lnSpc>
                <a:spcPts val="2333"/>
              </a:lnSpc>
              <a:spcAft>
                <a:spcPts val="333"/>
              </a:spcAft>
              <a:buFontTx/>
              <a:buNone/>
              <a:defRPr sz="2333" b="0" i="0" cap="all">
                <a:latin typeface="Effra Light"/>
                <a:cs typeface="Effra Light"/>
              </a:defRPr>
            </a:lvl6pPr>
            <a:lvl7pPr marL="0" indent="0">
              <a:lnSpc>
                <a:spcPts val="2333"/>
              </a:lnSpc>
              <a:spcAft>
                <a:spcPts val="333"/>
              </a:spcAft>
              <a:buFontTx/>
              <a:buNone/>
              <a:defRPr sz="2333" b="0" i="0" cap="all">
                <a:latin typeface="Effra Light"/>
                <a:cs typeface="Effra Light"/>
              </a:defRPr>
            </a:lvl7pPr>
          </a:lstStyle>
          <a:p>
            <a:pPr lvl="0"/>
            <a:r>
              <a:rPr lang="en-US" dirty="0"/>
              <a:t>Click to edit Master text styles</a:t>
            </a:r>
          </a:p>
          <a:p>
            <a:pPr lvl="1"/>
            <a:endParaRPr lang="en-US" dirty="0"/>
          </a:p>
        </p:txBody>
      </p:sp>
    </p:spTree>
    <p:extLst>
      <p:ext uri="{BB962C8B-B14F-4D97-AF65-F5344CB8AC3E}">
        <p14:creationId xmlns:p14="http://schemas.microsoft.com/office/powerpoint/2010/main" val="13087361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3">
    <p:bg>
      <p:bgPr>
        <a:solidFill>
          <a:schemeClr val="tx1"/>
        </a:solidFill>
        <a:effectLst/>
      </p:bgPr>
    </p:bg>
    <p:spTree>
      <p:nvGrpSpPr>
        <p:cNvPr id="1" name=""/>
        <p:cNvGrpSpPr/>
        <p:nvPr/>
      </p:nvGrpSpPr>
      <p:grpSpPr>
        <a:xfrm>
          <a:off x="0" y="0"/>
          <a:ext cx="0" cy="0"/>
          <a:chOff x="0" y="0"/>
          <a:chExt cx="0" cy="0"/>
        </a:xfrm>
      </p:grpSpPr>
      <p:pic>
        <p:nvPicPr>
          <p:cNvPr id="13" name="Graphic 12">
            <a:extLst>
              <a:ext uri="{FF2B5EF4-FFF2-40B4-BE49-F238E27FC236}">
                <a16:creationId xmlns:a16="http://schemas.microsoft.com/office/drawing/2014/main" id="{5B92E264-7E6E-A826-CA94-C66837FC63D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333652" y="559141"/>
            <a:ext cx="5247674" cy="4456928"/>
          </a:xfrm>
          <a:prstGeom prst="rect">
            <a:avLst/>
          </a:prstGeom>
        </p:spPr>
      </p:pic>
      <p:sp>
        <p:nvSpPr>
          <p:cNvPr id="7" name="Text Placeholder 5">
            <a:extLst>
              <a:ext uri="{FF2B5EF4-FFF2-40B4-BE49-F238E27FC236}">
                <a16:creationId xmlns:a16="http://schemas.microsoft.com/office/drawing/2014/main" id="{ABBCBB8E-4DE8-4039-B472-1E997CC120BF}"/>
              </a:ext>
            </a:extLst>
          </p:cNvPr>
          <p:cNvSpPr>
            <a:spLocks noGrp="1"/>
          </p:cNvSpPr>
          <p:nvPr>
            <p:ph type="body" sz="quarter" idx="10"/>
          </p:nvPr>
        </p:nvSpPr>
        <p:spPr>
          <a:xfrm>
            <a:off x="677334" y="785814"/>
            <a:ext cx="4643438" cy="2643187"/>
          </a:xfrm>
          <a:prstGeom prst="rect">
            <a:avLst/>
          </a:prstGeom>
        </p:spPr>
        <p:txBody>
          <a:bodyPr/>
          <a:lstStyle>
            <a:lvl1pPr>
              <a:lnSpc>
                <a:spcPts val="4167"/>
              </a:lnSpc>
              <a:defRPr>
                <a:solidFill>
                  <a:srgbClr val="164374"/>
                </a:solidFill>
                <a:latin typeface="Century Gothic" panose="020B0502020202020204" pitchFamily="34" charset="0"/>
              </a:defRPr>
            </a:lvl1pPr>
            <a:lvl2pPr>
              <a:lnSpc>
                <a:spcPts val="4167"/>
              </a:lnSpc>
              <a:defRPr>
                <a:solidFill>
                  <a:srgbClr val="164374"/>
                </a:solidFill>
                <a:latin typeface="Century Gothic" panose="020B0502020202020204" pitchFamily="34" charset="0"/>
              </a:defRPr>
            </a:lvl2pPr>
            <a:lvl3pPr>
              <a:lnSpc>
                <a:spcPts val="4167"/>
              </a:lnSpc>
              <a:defRPr>
                <a:solidFill>
                  <a:srgbClr val="5C56A5"/>
                </a:solidFill>
                <a:latin typeface="Raleway" panose="020B0503030101060003" pitchFamily="34" charset="0"/>
              </a:defRPr>
            </a:lvl3pPr>
            <a:lvl4pPr>
              <a:lnSpc>
                <a:spcPts val="4167"/>
              </a:lnSpc>
              <a:defRPr>
                <a:solidFill>
                  <a:srgbClr val="F4CCD5"/>
                </a:solidFill>
                <a:latin typeface="Raleway" panose="020B0503030101060003" pitchFamily="34" charset="0"/>
              </a:defRPr>
            </a:lvl4pPr>
            <a:lvl5pPr>
              <a:defRPr>
                <a:latin typeface="Raleway" panose="020B0503030101060003" pitchFamily="34" charset="0"/>
              </a:defRPr>
            </a:lvl5pPr>
          </a:lstStyle>
          <a:p>
            <a:pPr lvl="0"/>
            <a:r>
              <a:rPr lang="en-US" dirty="0"/>
              <a:t>Click to edit Master text styles</a:t>
            </a:r>
          </a:p>
          <a:p>
            <a:pPr lvl="1"/>
            <a:r>
              <a:rPr lang="en-US" dirty="0"/>
              <a:t>Second level</a:t>
            </a:r>
          </a:p>
        </p:txBody>
      </p:sp>
      <p:sp>
        <p:nvSpPr>
          <p:cNvPr id="6" name="Text Placeholder 5">
            <a:extLst>
              <a:ext uri="{FF2B5EF4-FFF2-40B4-BE49-F238E27FC236}">
                <a16:creationId xmlns:a16="http://schemas.microsoft.com/office/drawing/2014/main" id="{4495E39A-3529-4FC7-B721-65AC6DE920B9}"/>
              </a:ext>
            </a:extLst>
          </p:cNvPr>
          <p:cNvSpPr>
            <a:spLocks noGrp="1"/>
          </p:cNvSpPr>
          <p:nvPr>
            <p:ph type="body" sz="quarter" idx="11" hasCustomPrompt="1"/>
          </p:nvPr>
        </p:nvSpPr>
        <p:spPr>
          <a:xfrm>
            <a:off x="677334" y="4278507"/>
            <a:ext cx="4643438" cy="744674"/>
          </a:xfrm>
          <a:prstGeom prst="rect">
            <a:avLst/>
          </a:prstGeom>
        </p:spPr>
        <p:txBody>
          <a:bodyPr/>
          <a:lstStyle>
            <a:lvl1pPr marL="0" indent="0">
              <a:lnSpc>
                <a:spcPts val="2500"/>
              </a:lnSpc>
              <a:tabLst>
                <a:tab pos="1587437" algn="l"/>
              </a:tabLst>
              <a:defRPr sz="2000">
                <a:solidFill>
                  <a:srgbClr val="164374"/>
                </a:solidFill>
                <a:latin typeface="Century Gothic" panose="020B0502020202020204" pitchFamily="34" charset="0"/>
              </a:defRPr>
            </a:lvl1pPr>
            <a:lvl2pPr>
              <a:lnSpc>
                <a:spcPts val="2500"/>
              </a:lnSpc>
              <a:defRPr sz="2000">
                <a:solidFill>
                  <a:srgbClr val="164374"/>
                </a:solidFill>
                <a:latin typeface="Century Gothic" panose="020B0502020202020204" pitchFamily="34" charset="0"/>
              </a:defRPr>
            </a:lvl2pPr>
            <a:lvl3pPr>
              <a:lnSpc>
                <a:spcPts val="4167"/>
              </a:lnSpc>
              <a:defRPr>
                <a:solidFill>
                  <a:srgbClr val="5C56A5"/>
                </a:solidFill>
                <a:latin typeface="Raleway" panose="020B0503030101060003" pitchFamily="34" charset="0"/>
              </a:defRPr>
            </a:lvl3pPr>
            <a:lvl4pPr>
              <a:lnSpc>
                <a:spcPts val="4167"/>
              </a:lnSpc>
              <a:defRPr>
                <a:solidFill>
                  <a:srgbClr val="F4CCD5"/>
                </a:solidFill>
                <a:latin typeface="Raleway" panose="020B0503030101060003" pitchFamily="34" charset="0"/>
              </a:defRPr>
            </a:lvl4pPr>
            <a:lvl5pPr>
              <a:defRPr>
                <a:latin typeface="Raleway" panose="020B0503030101060003" pitchFamily="34" charset="0"/>
              </a:defRPr>
            </a:lvl5pPr>
          </a:lstStyle>
          <a:p>
            <a:pPr lvl="0"/>
            <a:r>
              <a:rPr lang="en-US" dirty="0"/>
              <a:t>NAME AND SURNAME</a:t>
            </a:r>
          </a:p>
          <a:p>
            <a:pPr lvl="1"/>
            <a:r>
              <a:rPr lang="en-US" dirty="0"/>
              <a:t>ORGANIZATION: COMPANY’S NAME</a:t>
            </a:r>
          </a:p>
        </p:txBody>
      </p:sp>
      <p:sp>
        <p:nvSpPr>
          <p:cNvPr id="2" name="CuadroTexto 1">
            <a:extLst>
              <a:ext uri="{FF2B5EF4-FFF2-40B4-BE49-F238E27FC236}">
                <a16:creationId xmlns:a16="http://schemas.microsoft.com/office/drawing/2014/main" id="{6360A3A1-4B70-031A-B80C-2DE95FBBB8DA}"/>
              </a:ext>
            </a:extLst>
          </p:cNvPr>
          <p:cNvSpPr txBox="1"/>
          <p:nvPr userDrawn="1"/>
        </p:nvSpPr>
        <p:spPr>
          <a:xfrm>
            <a:off x="9059333" y="1557867"/>
            <a:ext cx="0" cy="0"/>
          </a:xfrm>
          <a:prstGeom prst="rect">
            <a:avLst/>
          </a:prstGeom>
          <a:noFill/>
        </p:spPr>
        <p:txBody>
          <a:bodyPr wrap="none" lIns="0" tIns="0" rIns="0" bIns="0" rtlCol="0" anchor="t" anchorCtr="0">
            <a:noAutofit/>
          </a:bodyPr>
          <a:lstStyle/>
          <a:p>
            <a:pPr marL="0" indent="0" algn="l">
              <a:lnSpc>
                <a:spcPts val="2500"/>
              </a:lnSpc>
              <a:buFont typeface="Wingdings" charset="2"/>
              <a:buNone/>
            </a:pPr>
            <a:endParaRPr lang="es-ES" sz="2000" dirty="0" err="1">
              <a:latin typeface="+mn-lt"/>
              <a:cs typeface="Effra"/>
            </a:endParaRPr>
          </a:p>
        </p:txBody>
      </p:sp>
      <p:sp>
        <p:nvSpPr>
          <p:cNvPr id="8" name="CuadroTexto 7">
            <a:extLst>
              <a:ext uri="{FF2B5EF4-FFF2-40B4-BE49-F238E27FC236}">
                <a16:creationId xmlns:a16="http://schemas.microsoft.com/office/drawing/2014/main" id="{96862ECD-038D-D435-B31F-17D0ABE878FB}"/>
              </a:ext>
            </a:extLst>
          </p:cNvPr>
          <p:cNvSpPr txBox="1"/>
          <p:nvPr userDrawn="1"/>
        </p:nvSpPr>
        <p:spPr>
          <a:xfrm>
            <a:off x="10837333" y="6096000"/>
            <a:ext cx="0" cy="0"/>
          </a:xfrm>
          <a:prstGeom prst="rect">
            <a:avLst/>
          </a:prstGeom>
          <a:noFill/>
        </p:spPr>
        <p:txBody>
          <a:bodyPr wrap="none" lIns="0" tIns="0" rIns="0" bIns="0" rtlCol="0" anchor="t" anchorCtr="0">
            <a:noAutofit/>
          </a:bodyPr>
          <a:lstStyle/>
          <a:p>
            <a:pPr marL="0" indent="0" algn="l">
              <a:lnSpc>
                <a:spcPts val="2500"/>
              </a:lnSpc>
              <a:buFont typeface="Wingdings" charset="2"/>
              <a:buNone/>
            </a:pPr>
            <a:endParaRPr lang="es-ES" sz="2000" dirty="0" err="1">
              <a:latin typeface="+mn-lt"/>
              <a:cs typeface="Effra"/>
            </a:endParaRPr>
          </a:p>
        </p:txBody>
      </p:sp>
      <p:sp>
        <p:nvSpPr>
          <p:cNvPr id="9" name="CuadroTexto 8">
            <a:extLst>
              <a:ext uri="{FF2B5EF4-FFF2-40B4-BE49-F238E27FC236}">
                <a16:creationId xmlns:a16="http://schemas.microsoft.com/office/drawing/2014/main" id="{8E8E4B57-C28B-8CCC-D245-B210B16123A9}"/>
              </a:ext>
            </a:extLst>
          </p:cNvPr>
          <p:cNvSpPr txBox="1"/>
          <p:nvPr userDrawn="1"/>
        </p:nvSpPr>
        <p:spPr>
          <a:xfrm>
            <a:off x="8940800" y="3098800"/>
            <a:ext cx="0" cy="0"/>
          </a:xfrm>
          <a:prstGeom prst="rect">
            <a:avLst/>
          </a:prstGeom>
          <a:noFill/>
        </p:spPr>
        <p:txBody>
          <a:bodyPr wrap="none" lIns="0" tIns="0" rIns="0" bIns="0" rtlCol="0" anchor="t" anchorCtr="0">
            <a:noAutofit/>
          </a:bodyPr>
          <a:lstStyle/>
          <a:p>
            <a:pPr marL="0" indent="0" algn="l">
              <a:lnSpc>
                <a:spcPts val="2500"/>
              </a:lnSpc>
              <a:buFont typeface="Wingdings" charset="2"/>
              <a:buNone/>
            </a:pPr>
            <a:endParaRPr lang="es-ES" sz="2000" dirty="0" err="1">
              <a:latin typeface="+mn-lt"/>
              <a:cs typeface="Effra"/>
            </a:endParaRPr>
          </a:p>
        </p:txBody>
      </p:sp>
      <p:sp>
        <p:nvSpPr>
          <p:cNvPr id="10" name="CuadroTexto 9">
            <a:extLst>
              <a:ext uri="{FF2B5EF4-FFF2-40B4-BE49-F238E27FC236}">
                <a16:creationId xmlns:a16="http://schemas.microsoft.com/office/drawing/2014/main" id="{F0554CFE-158D-0F4B-3591-171CF844D85C}"/>
              </a:ext>
            </a:extLst>
          </p:cNvPr>
          <p:cNvSpPr txBox="1"/>
          <p:nvPr userDrawn="1"/>
        </p:nvSpPr>
        <p:spPr>
          <a:xfrm>
            <a:off x="7467600" y="3166533"/>
            <a:ext cx="0" cy="0"/>
          </a:xfrm>
          <a:prstGeom prst="rect">
            <a:avLst/>
          </a:prstGeom>
          <a:noFill/>
        </p:spPr>
        <p:txBody>
          <a:bodyPr wrap="none" lIns="0" tIns="0" rIns="0" bIns="0" rtlCol="0" anchor="t" anchorCtr="0">
            <a:noAutofit/>
          </a:bodyPr>
          <a:lstStyle/>
          <a:p>
            <a:pPr marL="0" indent="0" algn="l">
              <a:lnSpc>
                <a:spcPts val="2500"/>
              </a:lnSpc>
              <a:buFont typeface="Wingdings" charset="2"/>
              <a:buNone/>
            </a:pPr>
            <a:endParaRPr lang="es-ES" sz="2000" dirty="0" err="1">
              <a:latin typeface="+mn-lt"/>
              <a:cs typeface="Effra"/>
            </a:endParaRPr>
          </a:p>
        </p:txBody>
      </p:sp>
    </p:spTree>
    <p:extLst>
      <p:ext uri="{BB962C8B-B14F-4D97-AF65-F5344CB8AC3E}">
        <p14:creationId xmlns:p14="http://schemas.microsoft.com/office/powerpoint/2010/main" val="2351725036"/>
      </p:ext>
    </p:extLst>
  </p:cSld>
  <p:clrMapOvr>
    <a:overrideClrMapping bg1="dk1" tx1="lt1" bg2="dk2" tx2="lt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19405880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409256259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svg"/></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2.svg"/><Relationship Id="rId3" Type="http://schemas.openxmlformats.org/officeDocument/2006/relationships/slideLayout" Target="../slideLayouts/slideLayout4.xml"/><Relationship Id="rId7" Type="http://schemas.openxmlformats.org/officeDocument/2006/relationships/image" Target="../media/image1.png"/><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theme" Target="../theme/theme2.xml"/><Relationship Id="rId5" Type="http://schemas.openxmlformats.org/officeDocument/2006/relationships/slideLayout" Target="../slideLayouts/slideLayout6.xml"/><Relationship Id="rId4" Type="http://schemas.openxmlformats.org/officeDocument/2006/relationships/slideLayout" Target="../slideLayouts/slideLayout5.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9.xml"/><Relationship Id="rId7" Type="http://schemas.openxmlformats.org/officeDocument/2006/relationships/image" Target="../media/image3.png"/><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B4F0354A-8DF2-D3DE-7EC8-44F418CAACA1}"/>
              </a:ext>
            </a:extLst>
          </p:cNvPr>
          <p:cNvSpPr txBox="1"/>
          <p:nvPr userDrawn="1"/>
        </p:nvSpPr>
        <p:spPr>
          <a:xfrm>
            <a:off x="4013200" y="3115733"/>
            <a:ext cx="0" cy="0"/>
          </a:xfrm>
          <a:prstGeom prst="rect">
            <a:avLst/>
          </a:prstGeom>
          <a:noFill/>
        </p:spPr>
        <p:txBody>
          <a:bodyPr wrap="none" lIns="0" tIns="0" rIns="0" bIns="0" rtlCol="0" anchor="t" anchorCtr="0">
            <a:noAutofit/>
          </a:bodyPr>
          <a:lstStyle/>
          <a:p>
            <a:pPr marL="0" indent="0" algn="l">
              <a:lnSpc>
                <a:spcPts val="2500"/>
              </a:lnSpc>
              <a:buFont typeface="Wingdings" charset="2"/>
              <a:buNone/>
            </a:pPr>
            <a:endParaRPr lang="es-ES" sz="2000" dirty="0" err="1">
              <a:latin typeface="+mn-lt"/>
              <a:cs typeface="Effra"/>
            </a:endParaRPr>
          </a:p>
        </p:txBody>
      </p:sp>
      <p:sp>
        <p:nvSpPr>
          <p:cNvPr id="3" name="CuadroTexto 2">
            <a:extLst>
              <a:ext uri="{FF2B5EF4-FFF2-40B4-BE49-F238E27FC236}">
                <a16:creationId xmlns:a16="http://schemas.microsoft.com/office/drawing/2014/main" id="{413F55B0-1010-9CD5-3A9F-62F764C01D31}"/>
              </a:ext>
            </a:extLst>
          </p:cNvPr>
          <p:cNvSpPr txBox="1"/>
          <p:nvPr userDrawn="1"/>
        </p:nvSpPr>
        <p:spPr>
          <a:xfrm>
            <a:off x="3911600" y="2743200"/>
            <a:ext cx="0" cy="0"/>
          </a:xfrm>
          <a:prstGeom prst="rect">
            <a:avLst/>
          </a:prstGeom>
          <a:noFill/>
        </p:spPr>
        <p:txBody>
          <a:bodyPr wrap="none" lIns="0" tIns="0" rIns="0" bIns="0" rtlCol="0" anchor="t" anchorCtr="0">
            <a:noAutofit/>
          </a:bodyPr>
          <a:lstStyle/>
          <a:p>
            <a:pPr marL="0" indent="0" algn="l">
              <a:lnSpc>
                <a:spcPts val="2500"/>
              </a:lnSpc>
              <a:buFont typeface="Wingdings" charset="2"/>
              <a:buNone/>
            </a:pPr>
            <a:endParaRPr lang="es-ES" sz="2000" dirty="0" err="1">
              <a:latin typeface="+mn-lt"/>
              <a:cs typeface="Effra"/>
            </a:endParaRPr>
          </a:p>
        </p:txBody>
      </p:sp>
      <p:sp>
        <p:nvSpPr>
          <p:cNvPr id="4" name="CuadroTexto 3">
            <a:extLst>
              <a:ext uri="{FF2B5EF4-FFF2-40B4-BE49-F238E27FC236}">
                <a16:creationId xmlns:a16="http://schemas.microsoft.com/office/drawing/2014/main" id="{E85E5BD4-8010-6F14-6A82-59F632C962F6}"/>
              </a:ext>
            </a:extLst>
          </p:cNvPr>
          <p:cNvSpPr txBox="1"/>
          <p:nvPr userDrawn="1"/>
        </p:nvSpPr>
        <p:spPr>
          <a:xfrm>
            <a:off x="3962400" y="4267200"/>
            <a:ext cx="0" cy="0"/>
          </a:xfrm>
          <a:prstGeom prst="rect">
            <a:avLst/>
          </a:prstGeom>
          <a:noFill/>
        </p:spPr>
        <p:txBody>
          <a:bodyPr wrap="none" lIns="0" tIns="0" rIns="0" bIns="0" rtlCol="0" anchor="t" anchorCtr="0">
            <a:noAutofit/>
          </a:bodyPr>
          <a:lstStyle/>
          <a:p>
            <a:pPr marL="0" indent="0" algn="l">
              <a:lnSpc>
                <a:spcPts val="2500"/>
              </a:lnSpc>
              <a:buFont typeface="Wingdings" charset="2"/>
              <a:buNone/>
            </a:pPr>
            <a:endParaRPr lang="es-ES" sz="2000" dirty="0" err="1">
              <a:latin typeface="+mn-lt"/>
              <a:cs typeface="Effra"/>
            </a:endParaRPr>
          </a:p>
        </p:txBody>
      </p:sp>
      <p:sp>
        <p:nvSpPr>
          <p:cNvPr id="7" name="CuadroTexto 6">
            <a:extLst>
              <a:ext uri="{FF2B5EF4-FFF2-40B4-BE49-F238E27FC236}">
                <a16:creationId xmlns:a16="http://schemas.microsoft.com/office/drawing/2014/main" id="{C4A08670-5722-CC2F-D15B-AC9D76637152}"/>
              </a:ext>
            </a:extLst>
          </p:cNvPr>
          <p:cNvSpPr txBox="1"/>
          <p:nvPr userDrawn="1"/>
        </p:nvSpPr>
        <p:spPr>
          <a:xfrm>
            <a:off x="3149600" y="2912533"/>
            <a:ext cx="0" cy="0"/>
          </a:xfrm>
          <a:prstGeom prst="rect">
            <a:avLst/>
          </a:prstGeom>
          <a:noFill/>
        </p:spPr>
        <p:txBody>
          <a:bodyPr wrap="none" lIns="0" tIns="0" rIns="0" bIns="0" rtlCol="0" anchor="t" anchorCtr="0">
            <a:noAutofit/>
          </a:bodyPr>
          <a:lstStyle/>
          <a:p>
            <a:pPr marL="0" indent="0" algn="l">
              <a:lnSpc>
                <a:spcPts val="2500"/>
              </a:lnSpc>
              <a:buFont typeface="Wingdings" charset="2"/>
              <a:buNone/>
            </a:pPr>
            <a:endParaRPr lang="es-ES" sz="2000" dirty="0" err="1">
              <a:latin typeface="+mn-lt"/>
              <a:cs typeface="Effra"/>
            </a:endParaRPr>
          </a:p>
        </p:txBody>
      </p:sp>
      <p:pic>
        <p:nvPicPr>
          <p:cNvPr id="10" name="Graphic 9">
            <a:extLst>
              <a:ext uri="{FF2B5EF4-FFF2-40B4-BE49-F238E27FC236}">
                <a16:creationId xmlns:a16="http://schemas.microsoft.com/office/drawing/2014/main" id="{89CD91E6-357F-D095-17F1-926E71B3D0A9}"/>
              </a:ext>
            </a:extLst>
          </p:cNvPr>
          <p:cNvPicPr>
            <a:picLocks noChangeAspect="1"/>
          </p:cNvPicPr>
          <p:nvPr userDrawn="1"/>
        </p:nvPicPr>
        <p:blipFill>
          <a:blip r:embed="rId3">
            <a:biLevel thresh="25000"/>
            <a:extLst>
              <a:ext uri="{96DAC541-7B7A-43D3-8B79-37D633B846F1}">
                <asvg:svgBlip xmlns:asvg="http://schemas.microsoft.com/office/drawing/2016/SVG/main" r:embed="rId4"/>
              </a:ext>
            </a:extLst>
          </a:blip>
          <a:stretch>
            <a:fillRect/>
          </a:stretch>
        </p:blipFill>
        <p:spPr>
          <a:xfrm>
            <a:off x="9777589" y="5459964"/>
            <a:ext cx="2059728" cy="1043068"/>
          </a:xfrm>
          <a:prstGeom prst="rect">
            <a:avLst/>
          </a:prstGeom>
        </p:spPr>
      </p:pic>
      <p:grpSp>
        <p:nvGrpSpPr>
          <p:cNvPr id="11" name="Group 10">
            <a:extLst>
              <a:ext uri="{FF2B5EF4-FFF2-40B4-BE49-F238E27FC236}">
                <a16:creationId xmlns:a16="http://schemas.microsoft.com/office/drawing/2014/main" id="{FE52112F-7DF9-7682-66D4-B7F820CADC64}"/>
              </a:ext>
            </a:extLst>
          </p:cNvPr>
          <p:cNvGrpSpPr/>
          <p:nvPr userDrawn="1"/>
        </p:nvGrpSpPr>
        <p:grpSpPr>
          <a:xfrm>
            <a:off x="677333" y="6072186"/>
            <a:ext cx="4737467" cy="361156"/>
            <a:chOff x="880940" y="7352024"/>
            <a:chExt cx="5684960" cy="433387"/>
          </a:xfrm>
        </p:grpSpPr>
        <p:pic>
          <p:nvPicPr>
            <p:cNvPr id="12" name="Picture 11">
              <a:extLst>
                <a:ext uri="{FF2B5EF4-FFF2-40B4-BE49-F238E27FC236}">
                  <a16:creationId xmlns:a16="http://schemas.microsoft.com/office/drawing/2014/main" id="{39D22D40-EBC2-556E-1291-F3B19E5D1924}"/>
                </a:ext>
              </a:extLst>
            </p:cNvPr>
            <p:cNvPicPr>
              <a:picLocks noChangeAspect="1"/>
            </p:cNvPicPr>
            <p:nvPr userDrawn="1"/>
          </p:nvPicPr>
          <p:blipFill rotWithShape="1">
            <a:blip r:embed="rId5" cstate="print">
              <a:extLst>
                <a:ext uri="{28A0092B-C50C-407E-A947-70E740481C1C}">
                  <a14:useLocalDpi xmlns:a14="http://schemas.microsoft.com/office/drawing/2010/main" val="0"/>
                </a:ext>
              </a:extLst>
            </a:blip>
            <a:srcRect l="3050" t="3601" r="2745" b="4634"/>
            <a:stretch/>
          </p:blipFill>
          <p:spPr>
            <a:xfrm>
              <a:off x="880940" y="7352024"/>
              <a:ext cx="654844" cy="433387"/>
            </a:xfrm>
            <a:prstGeom prst="rect">
              <a:avLst/>
            </a:prstGeom>
          </p:spPr>
        </p:pic>
        <p:sp>
          <p:nvSpPr>
            <p:cNvPr id="13" name="Footer Placeholder 4">
              <a:extLst>
                <a:ext uri="{FF2B5EF4-FFF2-40B4-BE49-F238E27FC236}">
                  <a16:creationId xmlns:a16="http://schemas.microsoft.com/office/drawing/2014/main" id="{B29A3F54-821E-A685-A071-2911659335CE}"/>
                </a:ext>
              </a:extLst>
            </p:cNvPr>
            <p:cNvSpPr txBox="1">
              <a:spLocks/>
            </p:cNvSpPr>
            <p:nvPr userDrawn="1"/>
          </p:nvSpPr>
          <p:spPr>
            <a:xfrm>
              <a:off x="1673946" y="7447834"/>
              <a:ext cx="4891954" cy="241765"/>
            </a:xfrm>
            <a:prstGeom prst="rect">
              <a:avLst/>
            </a:prstGeom>
          </p:spPr>
          <p:txBody>
            <a:bodyPr vert="horz" lIns="0" tIns="0" rIns="0" bIns="0" rtlCol="0" anchor="ctr"/>
            <a:lstStyle>
              <a:defPPr>
                <a:defRPr lang="en-US"/>
              </a:defPPr>
              <a:lvl1pPr marL="0" algn="l" defTabSz="548457" rtl="0" eaLnBrk="1" latinLnBrk="0" hangingPunct="1">
                <a:lnSpc>
                  <a:spcPts val="1200"/>
                </a:lnSpc>
                <a:defRPr sz="2000" kern="1200">
                  <a:solidFill>
                    <a:schemeClr val="bg1"/>
                  </a:solidFill>
                  <a:latin typeface="Simplifica" panose="02000000000000000000" pitchFamily="2" charset="0"/>
                  <a:ea typeface="+mn-ea"/>
                  <a:cs typeface="Arial" panose="020B0604020202020204" pitchFamily="34" charset="0"/>
                </a:defRPr>
              </a:lvl1pPr>
              <a:lvl2pPr marL="548457" algn="l" defTabSz="548457" rtl="0" eaLnBrk="1" latinLnBrk="0" hangingPunct="1">
                <a:defRPr sz="2200" kern="1200">
                  <a:solidFill>
                    <a:schemeClr val="tx1"/>
                  </a:solidFill>
                  <a:latin typeface="+mn-lt"/>
                  <a:ea typeface="+mn-ea"/>
                  <a:cs typeface="+mn-cs"/>
                </a:defRPr>
              </a:lvl2pPr>
              <a:lvl3pPr marL="1096914" algn="l" defTabSz="548457" rtl="0" eaLnBrk="1" latinLnBrk="0" hangingPunct="1">
                <a:defRPr sz="2200" kern="1200">
                  <a:solidFill>
                    <a:schemeClr val="tx1"/>
                  </a:solidFill>
                  <a:latin typeface="+mn-lt"/>
                  <a:ea typeface="+mn-ea"/>
                  <a:cs typeface="+mn-cs"/>
                </a:defRPr>
              </a:lvl3pPr>
              <a:lvl4pPr marL="1645371" algn="l" defTabSz="548457" rtl="0" eaLnBrk="1" latinLnBrk="0" hangingPunct="1">
                <a:defRPr sz="2200" kern="1200">
                  <a:solidFill>
                    <a:schemeClr val="tx1"/>
                  </a:solidFill>
                  <a:latin typeface="+mn-lt"/>
                  <a:ea typeface="+mn-ea"/>
                  <a:cs typeface="+mn-cs"/>
                </a:defRPr>
              </a:lvl4pPr>
              <a:lvl5pPr marL="2193828" algn="l" defTabSz="548457" rtl="0" eaLnBrk="1" latinLnBrk="0" hangingPunct="1">
                <a:defRPr sz="2200" kern="1200">
                  <a:solidFill>
                    <a:schemeClr val="tx1"/>
                  </a:solidFill>
                  <a:latin typeface="+mn-lt"/>
                  <a:ea typeface="+mn-ea"/>
                  <a:cs typeface="+mn-cs"/>
                </a:defRPr>
              </a:lvl5pPr>
              <a:lvl6pPr marL="2742286" algn="l" defTabSz="548457" rtl="0" eaLnBrk="1" latinLnBrk="0" hangingPunct="1">
                <a:defRPr sz="2200" kern="1200">
                  <a:solidFill>
                    <a:schemeClr val="tx1"/>
                  </a:solidFill>
                  <a:latin typeface="+mn-lt"/>
                  <a:ea typeface="+mn-ea"/>
                  <a:cs typeface="+mn-cs"/>
                </a:defRPr>
              </a:lvl6pPr>
              <a:lvl7pPr marL="3290743" algn="l" defTabSz="548457" rtl="0" eaLnBrk="1" latinLnBrk="0" hangingPunct="1">
                <a:defRPr sz="2200" kern="1200">
                  <a:solidFill>
                    <a:schemeClr val="tx1"/>
                  </a:solidFill>
                  <a:latin typeface="+mn-lt"/>
                  <a:ea typeface="+mn-ea"/>
                  <a:cs typeface="+mn-cs"/>
                </a:defRPr>
              </a:lvl7pPr>
              <a:lvl8pPr marL="3839200" algn="l" defTabSz="548457" rtl="0" eaLnBrk="1" latinLnBrk="0" hangingPunct="1">
                <a:defRPr sz="2200" kern="1200">
                  <a:solidFill>
                    <a:schemeClr val="tx1"/>
                  </a:solidFill>
                  <a:latin typeface="+mn-lt"/>
                  <a:ea typeface="+mn-ea"/>
                  <a:cs typeface="+mn-cs"/>
                </a:defRPr>
              </a:lvl8pPr>
              <a:lvl9pPr marL="4387657" algn="l" defTabSz="548457" rtl="0" eaLnBrk="1" latinLnBrk="0" hangingPunct="1">
                <a:defRPr sz="2200" kern="1200">
                  <a:solidFill>
                    <a:schemeClr val="tx1"/>
                  </a:solidFill>
                  <a:latin typeface="+mn-lt"/>
                  <a:ea typeface="+mn-ea"/>
                  <a:cs typeface="+mn-cs"/>
                </a:defRPr>
              </a:lvl9pPr>
            </a:lstStyle>
            <a:p>
              <a:pPr algn="l"/>
              <a:r>
                <a:rPr lang="en-GB" sz="750" noProof="0" dirty="0">
                  <a:solidFill>
                    <a:srgbClr val="001E46"/>
                  </a:solidFill>
                  <a:latin typeface="Century Gothic" panose="020B0502020202020204" pitchFamily="34" charset="0"/>
                </a:rPr>
                <a:t>This project has received funding from the European Union’s Horizon 2020</a:t>
              </a:r>
            </a:p>
            <a:p>
              <a:pPr algn="l"/>
              <a:r>
                <a:rPr lang="en-GB" sz="750" noProof="0" dirty="0">
                  <a:solidFill>
                    <a:srgbClr val="001E46"/>
                  </a:solidFill>
                  <a:latin typeface="Century Gothic" panose="020B0502020202020204" pitchFamily="34" charset="0"/>
                </a:rPr>
                <a:t> research and innovation programme under grant agreement </a:t>
              </a:r>
              <a:r>
                <a:rPr lang="en-GB" sz="750" kern="1200" noProof="0" dirty="0">
                  <a:solidFill>
                    <a:srgbClr val="001E46"/>
                  </a:solidFill>
                  <a:latin typeface="Century Gothic" panose="020B0502020202020204" pitchFamily="34" charset="0"/>
                  <a:ea typeface="+mn-ea"/>
                  <a:cs typeface="Arial" panose="020B0604020202020204" pitchFamily="34" charset="0"/>
                </a:rPr>
                <a:t>Nº </a:t>
              </a:r>
              <a:r>
                <a:rPr lang="es-ES" sz="750" kern="1200" dirty="0">
                  <a:solidFill>
                    <a:srgbClr val="001E46"/>
                  </a:solidFill>
                  <a:latin typeface="Century Gothic" panose="020B0502020202020204" pitchFamily="34" charset="0"/>
                  <a:ea typeface="+mn-ea"/>
                  <a:cs typeface="Arial" panose="020B0604020202020204" pitchFamily="34" charset="0"/>
                </a:rPr>
                <a:t>101057747</a:t>
              </a:r>
              <a:endParaRPr lang="en-GB" sz="750" kern="1200" noProof="0" dirty="0">
                <a:solidFill>
                  <a:srgbClr val="001E46"/>
                </a:solidFill>
                <a:latin typeface="Century Gothic" panose="020B0502020202020204" pitchFamily="34" charset="0"/>
                <a:ea typeface="+mn-ea"/>
                <a:cs typeface="Arial" panose="020B0604020202020204" pitchFamily="34" charset="0"/>
              </a:endParaRPr>
            </a:p>
          </p:txBody>
        </p:sp>
      </p:grpSp>
      <p:pic>
        <p:nvPicPr>
          <p:cNvPr id="14" name="Graphic 13">
            <a:extLst>
              <a:ext uri="{FF2B5EF4-FFF2-40B4-BE49-F238E27FC236}">
                <a16:creationId xmlns:a16="http://schemas.microsoft.com/office/drawing/2014/main" id="{5DA570DE-1198-2DCE-8138-21A888147322}"/>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9904589" y="5586964"/>
            <a:ext cx="2059728" cy="1043068"/>
          </a:xfrm>
          <a:prstGeom prst="rect">
            <a:avLst/>
          </a:prstGeom>
        </p:spPr>
      </p:pic>
    </p:spTree>
    <p:extLst>
      <p:ext uri="{BB962C8B-B14F-4D97-AF65-F5344CB8AC3E}">
        <p14:creationId xmlns:p14="http://schemas.microsoft.com/office/powerpoint/2010/main" val="713033278"/>
      </p:ext>
    </p:extLst>
  </p:cSld>
  <p:clrMap bg1="dk1" tx1="lt1" bg2="dk2" tx2="lt2" accent1="accent1" accent2="accent2" accent3="accent3" accent4="accent4" accent5="accent5" accent6="accent6" hlink="hlink" folHlink="folHlink"/>
  <p:sldLayoutIdLst>
    <p:sldLayoutId id="2147483721" r:id="rId1"/>
  </p:sldLayoutIdLst>
  <p:hf hdr="0"/>
  <p:txStyles>
    <p:titleStyle>
      <a:lvl1pPr algn="l" defTabSz="457029" rtl="0" eaLnBrk="1" latinLnBrk="0" hangingPunct="1">
        <a:lnSpc>
          <a:spcPct val="70000"/>
        </a:lnSpc>
        <a:spcBef>
          <a:spcPct val="0"/>
        </a:spcBef>
        <a:buNone/>
        <a:defRPr sz="4333" b="1" i="0" kern="1200" cap="all">
          <a:solidFill>
            <a:schemeClr val="tx1"/>
          </a:solidFill>
          <a:latin typeface="Raleway" panose="020B0503030101060003" pitchFamily="34" charset="0"/>
          <a:ea typeface="+mj-ea"/>
          <a:cs typeface="+mj-cs"/>
        </a:defRPr>
      </a:lvl1pPr>
    </p:titleStyle>
    <p:bodyStyle>
      <a:lvl1pPr marL="0" indent="0" algn="l" defTabSz="457029" rtl="0" eaLnBrk="1" latinLnBrk="0" hangingPunct="1">
        <a:lnSpc>
          <a:spcPct val="66000"/>
        </a:lnSpc>
        <a:spcBef>
          <a:spcPts val="0"/>
        </a:spcBef>
        <a:spcAft>
          <a:spcPts val="0"/>
        </a:spcAft>
        <a:buFontTx/>
        <a:buNone/>
        <a:defRPr sz="4333" b="1" i="0" kern="1200" cap="all" baseline="0">
          <a:solidFill>
            <a:schemeClr val="tx1"/>
          </a:solidFill>
          <a:latin typeface="Effra"/>
          <a:ea typeface="+mn-ea"/>
          <a:cs typeface="+mn-cs"/>
        </a:defRPr>
      </a:lvl1pPr>
      <a:lvl2pPr marL="0" indent="0" algn="l" defTabSz="457029" rtl="0" eaLnBrk="1" latinLnBrk="0" hangingPunct="1">
        <a:lnSpc>
          <a:spcPct val="66000"/>
        </a:lnSpc>
        <a:spcBef>
          <a:spcPts val="0"/>
        </a:spcBef>
        <a:spcAft>
          <a:spcPts val="0"/>
        </a:spcAft>
        <a:buFontTx/>
        <a:buNone/>
        <a:defRPr sz="4333" b="0" i="0" kern="1200" cap="all">
          <a:solidFill>
            <a:schemeClr val="tx1"/>
          </a:solidFill>
          <a:latin typeface="Effra Light"/>
          <a:ea typeface="+mn-ea"/>
          <a:cs typeface="Effra"/>
        </a:defRPr>
      </a:lvl2pPr>
      <a:lvl3pPr marL="0" indent="0" algn="l" defTabSz="457029" rtl="0" eaLnBrk="1" latinLnBrk="0" hangingPunct="1">
        <a:lnSpc>
          <a:spcPct val="66000"/>
        </a:lnSpc>
        <a:spcBef>
          <a:spcPts val="0"/>
        </a:spcBef>
        <a:spcAft>
          <a:spcPts val="0"/>
        </a:spcAft>
        <a:buFontTx/>
        <a:buNone/>
        <a:defRPr sz="4333" b="1" i="0" kern="1200" cap="all" baseline="0">
          <a:solidFill>
            <a:schemeClr val="tx2"/>
          </a:solidFill>
          <a:latin typeface="Effra"/>
          <a:ea typeface="+mn-ea"/>
          <a:cs typeface="Effra"/>
        </a:defRPr>
      </a:lvl3pPr>
      <a:lvl4pPr marL="0" indent="0" algn="l" defTabSz="457029" rtl="0" eaLnBrk="1" latinLnBrk="0" hangingPunct="1">
        <a:lnSpc>
          <a:spcPct val="66000"/>
        </a:lnSpc>
        <a:spcBef>
          <a:spcPts val="0"/>
        </a:spcBef>
        <a:spcAft>
          <a:spcPts val="0"/>
        </a:spcAft>
        <a:buFontTx/>
        <a:buNone/>
        <a:defRPr sz="4333" b="0" i="0" kern="1200" cap="all">
          <a:solidFill>
            <a:schemeClr val="tx2"/>
          </a:solidFill>
          <a:latin typeface="Effra Light"/>
          <a:ea typeface="+mn-ea"/>
          <a:cs typeface="Effra Light"/>
        </a:defRPr>
      </a:lvl4pPr>
      <a:lvl5pPr marL="0" indent="0" algn="l" defTabSz="457029" rtl="0" eaLnBrk="1" latinLnBrk="0" hangingPunct="1">
        <a:lnSpc>
          <a:spcPct val="66000"/>
        </a:lnSpc>
        <a:spcBef>
          <a:spcPts val="0"/>
        </a:spcBef>
        <a:spcAft>
          <a:spcPts val="0"/>
        </a:spcAft>
        <a:buFontTx/>
        <a:buNone/>
        <a:defRPr sz="4333" b="0" i="0" kern="1200" cap="all" baseline="0">
          <a:solidFill>
            <a:schemeClr val="accent2"/>
          </a:solidFill>
          <a:latin typeface="Effra"/>
          <a:ea typeface="+mn-ea"/>
          <a:cs typeface="Effra"/>
        </a:defRPr>
      </a:lvl5pPr>
      <a:lvl6pPr marL="0" indent="0" algn="l" defTabSz="457029" rtl="0" eaLnBrk="1" latinLnBrk="0" hangingPunct="1">
        <a:lnSpc>
          <a:spcPts val="1500"/>
        </a:lnSpc>
        <a:spcBef>
          <a:spcPts val="0"/>
        </a:spcBef>
        <a:spcAft>
          <a:spcPts val="0"/>
        </a:spcAft>
        <a:buFontTx/>
        <a:buNone/>
        <a:defRPr sz="1500" b="0" i="0" kern="1200" cap="all">
          <a:solidFill>
            <a:schemeClr val="tx2"/>
          </a:solidFill>
          <a:latin typeface="Effra"/>
          <a:ea typeface="+mn-ea"/>
          <a:cs typeface="Effra"/>
        </a:defRPr>
      </a:lvl6pPr>
      <a:lvl7pPr marL="0" indent="0" algn="l" defTabSz="457029" rtl="0" eaLnBrk="1" latinLnBrk="0" hangingPunct="1">
        <a:lnSpc>
          <a:spcPts val="1500"/>
        </a:lnSpc>
        <a:spcBef>
          <a:spcPts val="0"/>
        </a:spcBef>
        <a:spcAft>
          <a:spcPts val="0"/>
        </a:spcAft>
        <a:buFontTx/>
        <a:buNone/>
        <a:defRPr sz="1500" b="0" i="0" kern="1200" cap="all">
          <a:solidFill>
            <a:schemeClr val="tx2"/>
          </a:solidFill>
          <a:latin typeface="Effra"/>
          <a:ea typeface="+mn-ea"/>
          <a:cs typeface="Effra"/>
        </a:defRPr>
      </a:lvl7pPr>
      <a:lvl8pPr marL="3427720" indent="-228515" algn="l" defTabSz="457029" rtl="0" eaLnBrk="1" latinLnBrk="0" hangingPunct="1">
        <a:spcBef>
          <a:spcPct val="20000"/>
        </a:spcBef>
        <a:buFont typeface="Arial"/>
        <a:buChar char="•"/>
        <a:defRPr sz="2000" kern="1200">
          <a:solidFill>
            <a:schemeClr val="tx1"/>
          </a:solidFill>
          <a:latin typeface="+mn-lt"/>
          <a:ea typeface="+mn-ea"/>
          <a:cs typeface="+mn-cs"/>
        </a:defRPr>
      </a:lvl8pPr>
      <a:lvl9pPr marL="3884750" indent="-228515" algn="l" defTabSz="457029"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029" rtl="0" eaLnBrk="1" latinLnBrk="0" hangingPunct="1">
        <a:defRPr sz="1833" kern="1200">
          <a:solidFill>
            <a:schemeClr val="tx1"/>
          </a:solidFill>
          <a:latin typeface="+mn-lt"/>
          <a:ea typeface="+mn-ea"/>
          <a:cs typeface="+mn-cs"/>
        </a:defRPr>
      </a:lvl1pPr>
      <a:lvl2pPr marL="457029" algn="l" defTabSz="457029" rtl="0" eaLnBrk="1" latinLnBrk="0" hangingPunct="1">
        <a:defRPr sz="1833" kern="1200">
          <a:solidFill>
            <a:schemeClr val="tx1"/>
          </a:solidFill>
          <a:latin typeface="+mn-lt"/>
          <a:ea typeface="+mn-ea"/>
          <a:cs typeface="+mn-cs"/>
        </a:defRPr>
      </a:lvl2pPr>
      <a:lvl3pPr marL="914058" algn="l" defTabSz="457029" rtl="0" eaLnBrk="1" latinLnBrk="0" hangingPunct="1">
        <a:defRPr sz="1833" kern="1200">
          <a:solidFill>
            <a:schemeClr val="tx1"/>
          </a:solidFill>
          <a:latin typeface="+mn-lt"/>
          <a:ea typeface="+mn-ea"/>
          <a:cs typeface="+mn-cs"/>
        </a:defRPr>
      </a:lvl3pPr>
      <a:lvl4pPr marL="1371088" algn="l" defTabSz="457029" rtl="0" eaLnBrk="1" latinLnBrk="0" hangingPunct="1">
        <a:defRPr sz="1833" kern="1200">
          <a:solidFill>
            <a:schemeClr val="tx1"/>
          </a:solidFill>
          <a:latin typeface="+mn-lt"/>
          <a:ea typeface="+mn-ea"/>
          <a:cs typeface="+mn-cs"/>
        </a:defRPr>
      </a:lvl4pPr>
      <a:lvl5pPr marL="1828117" algn="l" defTabSz="457029" rtl="0" eaLnBrk="1" latinLnBrk="0" hangingPunct="1">
        <a:defRPr sz="1833" kern="1200">
          <a:solidFill>
            <a:schemeClr val="tx1"/>
          </a:solidFill>
          <a:latin typeface="+mn-lt"/>
          <a:ea typeface="+mn-ea"/>
          <a:cs typeface="+mn-cs"/>
        </a:defRPr>
      </a:lvl5pPr>
      <a:lvl6pPr marL="2285147" algn="l" defTabSz="457029" rtl="0" eaLnBrk="1" latinLnBrk="0" hangingPunct="1">
        <a:defRPr sz="1833" kern="1200">
          <a:solidFill>
            <a:schemeClr val="tx1"/>
          </a:solidFill>
          <a:latin typeface="+mn-lt"/>
          <a:ea typeface="+mn-ea"/>
          <a:cs typeface="+mn-cs"/>
        </a:defRPr>
      </a:lvl6pPr>
      <a:lvl7pPr marL="2742176" algn="l" defTabSz="457029" rtl="0" eaLnBrk="1" latinLnBrk="0" hangingPunct="1">
        <a:defRPr sz="1833" kern="1200">
          <a:solidFill>
            <a:schemeClr val="tx1"/>
          </a:solidFill>
          <a:latin typeface="+mn-lt"/>
          <a:ea typeface="+mn-ea"/>
          <a:cs typeface="+mn-cs"/>
        </a:defRPr>
      </a:lvl7pPr>
      <a:lvl8pPr marL="3199205" algn="l" defTabSz="457029" rtl="0" eaLnBrk="1" latinLnBrk="0" hangingPunct="1">
        <a:defRPr sz="1833" kern="1200">
          <a:solidFill>
            <a:schemeClr val="tx1"/>
          </a:solidFill>
          <a:latin typeface="+mn-lt"/>
          <a:ea typeface="+mn-ea"/>
          <a:cs typeface="+mn-cs"/>
        </a:defRPr>
      </a:lvl8pPr>
      <a:lvl9pPr marL="3656235" algn="l" defTabSz="457029" rtl="0" eaLnBrk="1" latinLnBrk="0" hangingPunct="1">
        <a:defRPr sz="1833"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379678" y="6296556"/>
            <a:ext cx="381000" cy="190500"/>
          </a:xfrm>
          <a:prstGeom prst="rect">
            <a:avLst/>
          </a:prstGeom>
        </p:spPr>
        <p:txBody>
          <a:bodyPr vert="horz" lIns="0" tIns="0" rIns="0" bIns="0" rtlCol="0" anchor="ctr"/>
          <a:lstStyle>
            <a:lvl1pPr algn="l">
              <a:lnSpc>
                <a:spcPts val="1000"/>
              </a:lnSpc>
              <a:defRPr sz="1167" b="1">
                <a:solidFill>
                  <a:srgbClr val="164374"/>
                </a:solidFill>
                <a:latin typeface="Century Gothic" panose="020B0502020202020204" pitchFamily="34" charset="0"/>
              </a:defRPr>
            </a:lvl1pPr>
          </a:lstStyle>
          <a:p>
            <a:fld id="{A3032E39-2DD7-6341-87B9-9AB98FE36691}" type="slidenum">
              <a:rPr lang="en-US" smtClean="0"/>
              <a:pPr/>
              <a:t>‹#›</a:t>
            </a:fld>
            <a:endParaRPr lang="en-US" dirty="0"/>
          </a:p>
        </p:txBody>
      </p:sp>
      <p:sp>
        <p:nvSpPr>
          <p:cNvPr id="5" name="Footer Placeholder 4"/>
          <p:cNvSpPr>
            <a:spLocks noGrp="1"/>
          </p:cNvSpPr>
          <p:nvPr>
            <p:ph type="ftr" sz="quarter" idx="3"/>
          </p:nvPr>
        </p:nvSpPr>
        <p:spPr>
          <a:xfrm>
            <a:off x="760678" y="6296556"/>
            <a:ext cx="5991489" cy="190500"/>
          </a:xfrm>
          <a:prstGeom prst="rect">
            <a:avLst/>
          </a:prstGeom>
        </p:spPr>
        <p:txBody>
          <a:bodyPr vert="horz" lIns="0" tIns="0" rIns="0" bIns="0" rtlCol="0" anchor="ctr"/>
          <a:lstStyle>
            <a:lvl1pPr algn="l">
              <a:lnSpc>
                <a:spcPts val="1000"/>
              </a:lnSpc>
              <a:defRPr sz="1167" b="1">
                <a:solidFill>
                  <a:srgbClr val="164374"/>
                </a:solidFill>
                <a:latin typeface="Century Gothic" panose="020B0502020202020204" pitchFamily="34" charset="0"/>
                <a:cs typeface="Century Gothic" panose="020B0502020202020204" pitchFamily="34" charset="0"/>
              </a:defRPr>
            </a:lvl1pPr>
          </a:lstStyle>
          <a:p>
            <a:r>
              <a:rPr lang="en-US" dirty="0"/>
              <a:t>TELEREHAB XXX   |  MONTH YEAR |  CONFIDENTIAL- INTERNAL USE ONLY</a:t>
            </a:r>
          </a:p>
        </p:txBody>
      </p:sp>
      <p:sp>
        <p:nvSpPr>
          <p:cNvPr id="2" name="Title Placeholder 1"/>
          <p:cNvSpPr>
            <a:spLocks noGrp="1"/>
          </p:cNvSpPr>
          <p:nvPr>
            <p:ph type="title"/>
          </p:nvPr>
        </p:nvSpPr>
        <p:spPr>
          <a:xfrm>
            <a:off x="379678" y="370944"/>
            <a:ext cx="9303218" cy="762000"/>
          </a:xfrm>
          <a:prstGeom prst="rect">
            <a:avLst/>
          </a:prstGeom>
        </p:spPr>
        <p:txBody>
          <a:bodyPr vert="horz" lIns="0" tIns="0" rIns="0" bIns="0" rtlCol="0" anchor="t" anchorCtr="0">
            <a:noAutofit/>
          </a:bodyPr>
          <a:lstStyle/>
          <a:p>
            <a:r>
              <a:rPr lang="en-US" dirty="0"/>
              <a:t>Click to edit Master title style</a:t>
            </a:r>
          </a:p>
        </p:txBody>
      </p:sp>
      <p:sp>
        <p:nvSpPr>
          <p:cNvPr id="3" name="Text Placeholder 2"/>
          <p:cNvSpPr>
            <a:spLocks noGrp="1"/>
          </p:cNvSpPr>
          <p:nvPr>
            <p:ph type="body" idx="1"/>
          </p:nvPr>
        </p:nvSpPr>
        <p:spPr>
          <a:xfrm>
            <a:off x="382835" y="1330854"/>
            <a:ext cx="11428166" cy="4573323"/>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4" name="Graphic 3">
            <a:extLst>
              <a:ext uri="{FF2B5EF4-FFF2-40B4-BE49-F238E27FC236}">
                <a16:creationId xmlns:a16="http://schemas.microsoft.com/office/drawing/2014/main" id="{3E434E82-09A4-5A71-E902-6ED5B516D8DB}"/>
              </a:ext>
            </a:extLst>
          </p:cNvPr>
          <p:cNvPicPr>
            <a:picLocks noChangeAspect="1"/>
          </p:cNvPicPr>
          <p:nvPr userDrawn="1"/>
        </p:nvPicPr>
        <p:blipFill>
          <a:blip r:embed="rId7">
            <a:extLst>
              <a:ext uri="{96DAC541-7B7A-43D3-8B79-37D633B846F1}">
                <asvg:svgBlip xmlns:asvg="http://schemas.microsoft.com/office/drawing/2016/SVG/main" r:embed="rId8"/>
              </a:ext>
            </a:extLst>
          </a:blip>
          <a:stretch>
            <a:fillRect/>
          </a:stretch>
        </p:blipFill>
        <p:spPr>
          <a:xfrm>
            <a:off x="9963460" y="197331"/>
            <a:ext cx="1847541" cy="935613"/>
          </a:xfrm>
          <a:prstGeom prst="rect">
            <a:avLst/>
          </a:prstGeom>
        </p:spPr>
      </p:pic>
    </p:spTree>
    <p:extLst>
      <p:ext uri="{BB962C8B-B14F-4D97-AF65-F5344CB8AC3E}">
        <p14:creationId xmlns:p14="http://schemas.microsoft.com/office/powerpoint/2010/main" val="3791775553"/>
      </p:ext>
    </p:extLst>
  </p:cSld>
  <p:clrMap bg1="lt1" tx1="dk1" bg2="lt2" tx2="dk2" accent1="accent1" accent2="accent2" accent3="accent3" accent4="accent4" accent5="accent5" accent6="accent6" hlink="hlink" folHlink="folHlink"/>
  <p:sldLayoutIdLst>
    <p:sldLayoutId id="2147483724" r:id="rId1"/>
    <p:sldLayoutId id="2147483725" r:id="rId2"/>
    <p:sldLayoutId id="2147483726" r:id="rId3"/>
    <p:sldLayoutId id="2147483727" r:id="rId4"/>
    <p:sldLayoutId id="2147483728" r:id="rId5"/>
  </p:sldLayoutIdLst>
  <p:hf hdr="0"/>
  <p:txStyles>
    <p:titleStyle>
      <a:lvl1pPr algn="l" defTabSz="457029" rtl="0" eaLnBrk="1" latinLnBrk="0" hangingPunct="1">
        <a:lnSpc>
          <a:spcPts val="2000"/>
        </a:lnSpc>
        <a:spcBef>
          <a:spcPct val="0"/>
        </a:spcBef>
        <a:buNone/>
        <a:defRPr sz="2333" b="1" i="0" kern="1200" cap="all">
          <a:solidFill>
            <a:srgbClr val="164374"/>
          </a:solidFill>
          <a:latin typeface="Century Gothic" panose="020B0502020202020204" pitchFamily="34" charset="0"/>
          <a:ea typeface="+mj-ea"/>
          <a:cs typeface="+mj-cs"/>
        </a:defRPr>
      </a:lvl1pPr>
    </p:titleStyle>
    <p:bodyStyle>
      <a:lvl1pPr marL="190492" indent="-190492" algn="l" defTabSz="457029" rtl="0" eaLnBrk="1" latinLnBrk="0" hangingPunct="1">
        <a:lnSpc>
          <a:spcPct val="100000"/>
        </a:lnSpc>
        <a:spcBef>
          <a:spcPts val="0"/>
        </a:spcBef>
        <a:spcAft>
          <a:spcPts val="667"/>
        </a:spcAft>
        <a:buFont typeface="Arial" panose="020B0604020202020204" pitchFamily="34" charset="0"/>
        <a:buChar char="•"/>
        <a:defRPr sz="2000" kern="1200">
          <a:solidFill>
            <a:srgbClr val="164374"/>
          </a:solidFill>
          <a:latin typeface="Century Gothic" panose="020B0502020202020204" pitchFamily="34" charset="0"/>
          <a:ea typeface="+mn-ea"/>
          <a:cs typeface="+mn-cs"/>
        </a:defRPr>
      </a:lvl1pPr>
      <a:lvl2pPr marL="378339" indent="-190492" algn="l" defTabSz="457029" rtl="0" eaLnBrk="1" latinLnBrk="0" hangingPunct="1">
        <a:lnSpc>
          <a:spcPct val="100000"/>
        </a:lnSpc>
        <a:spcBef>
          <a:spcPts val="0"/>
        </a:spcBef>
        <a:spcAft>
          <a:spcPts val="667"/>
        </a:spcAft>
        <a:buFont typeface="Arial" panose="020B0604020202020204" pitchFamily="34" charset="0"/>
        <a:buChar char="•"/>
        <a:defRPr sz="1833" kern="1200">
          <a:solidFill>
            <a:srgbClr val="2368B3"/>
          </a:solidFill>
          <a:latin typeface="Century Gothic" panose="020B0502020202020204" pitchFamily="34" charset="0"/>
          <a:ea typeface="+mn-ea"/>
          <a:cs typeface="+mn-cs"/>
        </a:defRPr>
      </a:lvl2pPr>
      <a:lvl3pPr marL="571477" indent="-190492" algn="l" defTabSz="457029" rtl="0" eaLnBrk="1" latinLnBrk="0" hangingPunct="1">
        <a:lnSpc>
          <a:spcPct val="100000"/>
        </a:lnSpc>
        <a:spcBef>
          <a:spcPts val="0"/>
        </a:spcBef>
        <a:spcAft>
          <a:spcPts val="667"/>
        </a:spcAft>
        <a:buFont typeface="Arial" panose="020B0604020202020204" pitchFamily="34" charset="0"/>
        <a:buChar char="•"/>
        <a:defRPr sz="1833" kern="1200" baseline="0">
          <a:solidFill>
            <a:srgbClr val="2368B3"/>
          </a:solidFill>
          <a:latin typeface="Century Gothic" panose="020B0502020202020204" pitchFamily="34" charset="0"/>
          <a:ea typeface="+mn-ea"/>
          <a:cs typeface="+mn-cs"/>
        </a:defRPr>
      </a:lvl3pPr>
      <a:lvl4pPr marL="761970" indent="-190492" algn="l" defTabSz="457029" rtl="0" eaLnBrk="1" latinLnBrk="0" hangingPunct="1">
        <a:lnSpc>
          <a:spcPct val="100000"/>
        </a:lnSpc>
        <a:spcBef>
          <a:spcPts val="0"/>
        </a:spcBef>
        <a:spcAft>
          <a:spcPts val="667"/>
        </a:spcAft>
        <a:buFont typeface="Arial" panose="020B0604020202020204" pitchFamily="34" charset="0"/>
        <a:buChar char="•"/>
        <a:defRPr sz="1667" kern="1200">
          <a:solidFill>
            <a:srgbClr val="4BC9F1"/>
          </a:solidFill>
          <a:latin typeface="Century Gothic" panose="020B0502020202020204" pitchFamily="34" charset="0"/>
          <a:ea typeface="+mn-ea"/>
          <a:cs typeface="+mn-cs"/>
        </a:defRPr>
      </a:lvl4pPr>
      <a:lvl5pPr marL="953785" indent="-189170" algn="l" defTabSz="457029" rtl="0" eaLnBrk="1" latinLnBrk="0" hangingPunct="1">
        <a:lnSpc>
          <a:spcPct val="100000"/>
        </a:lnSpc>
        <a:spcBef>
          <a:spcPts val="0"/>
        </a:spcBef>
        <a:spcAft>
          <a:spcPts val="667"/>
        </a:spcAft>
        <a:buFont typeface="Lucida Grande"/>
        <a:buChar char="-"/>
        <a:defRPr sz="1667" kern="1200" baseline="0">
          <a:solidFill>
            <a:srgbClr val="4BC9F1"/>
          </a:solidFill>
          <a:latin typeface="Century Gothic" panose="020B0502020202020204" pitchFamily="34" charset="0"/>
          <a:ea typeface="+mn-ea"/>
          <a:cs typeface="+mn-cs"/>
        </a:defRPr>
      </a:lvl5pPr>
      <a:lvl6pPr marL="1141632" indent="-187847" algn="l" defTabSz="457029" rtl="0" eaLnBrk="1" latinLnBrk="0" hangingPunct="1">
        <a:lnSpc>
          <a:spcPts val="1500"/>
        </a:lnSpc>
        <a:spcBef>
          <a:spcPts val="0"/>
        </a:spcBef>
        <a:spcAft>
          <a:spcPts val="667"/>
        </a:spcAft>
        <a:buFont typeface="Lucida Grande"/>
        <a:buChar char="-"/>
        <a:defRPr sz="1333" kern="1200">
          <a:solidFill>
            <a:schemeClr val="accent1"/>
          </a:solidFill>
          <a:latin typeface="Effra"/>
          <a:ea typeface="+mn-ea"/>
          <a:cs typeface="+mn-cs"/>
        </a:defRPr>
      </a:lvl6pPr>
      <a:lvl7pPr marL="1330801" indent="-189170" algn="l" defTabSz="457029" rtl="0" eaLnBrk="1" latinLnBrk="0" hangingPunct="1">
        <a:lnSpc>
          <a:spcPts val="1500"/>
        </a:lnSpc>
        <a:spcBef>
          <a:spcPts val="0"/>
        </a:spcBef>
        <a:spcAft>
          <a:spcPts val="667"/>
        </a:spcAft>
        <a:buFont typeface="Lucida Grande"/>
        <a:buChar char="-"/>
        <a:defRPr sz="1333" kern="1200">
          <a:solidFill>
            <a:schemeClr val="accent1"/>
          </a:solidFill>
          <a:latin typeface="Effra"/>
          <a:ea typeface="+mn-ea"/>
          <a:cs typeface="+mn-cs"/>
        </a:defRPr>
      </a:lvl7pPr>
      <a:lvl8pPr marL="3427720" indent="-228515" algn="l" defTabSz="457029" rtl="0" eaLnBrk="1" latinLnBrk="0" hangingPunct="1">
        <a:spcBef>
          <a:spcPct val="20000"/>
        </a:spcBef>
        <a:buFont typeface="Arial"/>
        <a:buChar char="•"/>
        <a:defRPr sz="2000" kern="1200">
          <a:solidFill>
            <a:schemeClr val="tx1"/>
          </a:solidFill>
          <a:latin typeface="+mn-lt"/>
          <a:ea typeface="+mn-ea"/>
          <a:cs typeface="+mn-cs"/>
        </a:defRPr>
      </a:lvl8pPr>
      <a:lvl9pPr marL="3884750" indent="-228515" algn="l" defTabSz="457029"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029" rtl="0" eaLnBrk="1" latinLnBrk="0" hangingPunct="1">
        <a:defRPr sz="1833" kern="1200">
          <a:solidFill>
            <a:schemeClr val="tx1"/>
          </a:solidFill>
          <a:latin typeface="+mn-lt"/>
          <a:ea typeface="+mn-ea"/>
          <a:cs typeface="+mn-cs"/>
        </a:defRPr>
      </a:lvl1pPr>
      <a:lvl2pPr marL="457029" algn="l" defTabSz="457029" rtl="0" eaLnBrk="1" latinLnBrk="0" hangingPunct="1">
        <a:defRPr sz="1833" kern="1200">
          <a:solidFill>
            <a:schemeClr val="tx1"/>
          </a:solidFill>
          <a:latin typeface="+mn-lt"/>
          <a:ea typeface="+mn-ea"/>
          <a:cs typeface="+mn-cs"/>
        </a:defRPr>
      </a:lvl2pPr>
      <a:lvl3pPr marL="914058" algn="l" defTabSz="457029" rtl="0" eaLnBrk="1" latinLnBrk="0" hangingPunct="1">
        <a:defRPr sz="1833" kern="1200">
          <a:solidFill>
            <a:schemeClr val="tx1"/>
          </a:solidFill>
          <a:latin typeface="+mn-lt"/>
          <a:ea typeface="+mn-ea"/>
          <a:cs typeface="+mn-cs"/>
        </a:defRPr>
      </a:lvl3pPr>
      <a:lvl4pPr marL="1371088" algn="l" defTabSz="457029" rtl="0" eaLnBrk="1" latinLnBrk="0" hangingPunct="1">
        <a:defRPr sz="1833" kern="1200">
          <a:solidFill>
            <a:schemeClr val="tx1"/>
          </a:solidFill>
          <a:latin typeface="+mn-lt"/>
          <a:ea typeface="+mn-ea"/>
          <a:cs typeface="+mn-cs"/>
        </a:defRPr>
      </a:lvl4pPr>
      <a:lvl5pPr marL="1828117" algn="l" defTabSz="457029" rtl="0" eaLnBrk="1" latinLnBrk="0" hangingPunct="1">
        <a:defRPr sz="1833" kern="1200">
          <a:solidFill>
            <a:schemeClr val="tx1"/>
          </a:solidFill>
          <a:latin typeface="+mn-lt"/>
          <a:ea typeface="+mn-ea"/>
          <a:cs typeface="+mn-cs"/>
        </a:defRPr>
      </a:lvl5pPr>
      <a:lvl6pPr marL="2285147" algn="l" defTabSz="457029" rtl="0" eaLnBrk="1" latinLnBrk="0" hangingPunct="1">
        <a:defRPr sz="1833" kern="1200">
          <a:solidFill>
            <a:schemeClr val="tx1"/>
          </a:solidFill>
          <a:latin typeface="+mn-lt"/>
          <a:ea typeface="+mn-ea"/>
          <a:cs typeface="+mn-cs"/>
        </a:defRPr>
      </a:lvl6pPr>
      <a:lvl7pPr marL="2742176" algn="l" defTabSz="457029" rtl="0" eaLnBrk="1" latinLnBrk="0" hangingPunct="1">
        <a:defRPr sz="1833" kern="1200">
          <a:solidFill>
            <a:schemeClr val="tx1"/>
          </a:solidFill>
          <a:latin typeface="+mn-lt"/>
          <a:ea typeface="+mn-ea"/>
          <a:cs typeface="+mn-cs"/>
        </a:defRPr>
      </a:lvl7pPr>
      <a:lvl8pPr marL="3199205" algn="l" defTabSz="457029" rtl="0" eaLnBrk="1" latinLnBrk="0" hangingPunct="1">
        <a:defRPr sz="1833" kern="1200">
          <a:solidFill>
            <a:schemeClr val="tx1"/>
          </a:solidFill>
          <a:latin typeface="+mn-lt"/>
          <a:ea typeface="+mn-ea"/>
          <a:cs typeface="+mn-cs"/>
        </a:defRPr>
      </a:lvl8pPr>
      <a:lvl9pPr marL="3656235" algn="l" defTabSz="457029" rtl="0" eaLnBrk="1" latinLnBrk="0" hangingPunct="1">
        <a:defRPr sz="1833"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B4F0354A-8DF2-D3DE-7EC8-44F418CAACA1}"/>
              </a:ext>
            </a:extLst>
          </p:cNvPr>
          <p:cNvSpPr txBox="1"/>
          <p:nvPr userDrawn="1"/>
        </p:nvSpPr>
        <p:spPr>
          <a:xfrm>
            <a:off x="4013200" y="3115733"/>
            <a:ext cx="0" cy="0"/>
          </a:xfrm>
          <a:prstGeom prst="rect">
            <a:avLst/>
          </a:prstGeom>
          <a:noFill/>
        </p:spPr>
        <p:txBody>
          <a:bodyPr wrap="none" lIns="0" tIns="0" rIns="0" bIns="0" rtlCol="0" anchor="t" anchorCtr="0">
            <a:noAutofit/>
          </a:bodyPr>
          <a:lstStyle/>
          <a:p>
            <a:pPr marL="0" indent="0" algn="l">
              <a:lnSpc>
                <a:spcPts val="2500"/>
              </a:lnSpc>
              <a:buFont typeface="Wingdings" charset="2"/>
              <a:buNone/>
            </a:pPr>
            <a:endParaRPr lang="es-ES" sz="2000" dirty="0" err="1">
              <a:latin typeface="+mn-lt"/>
              <a:cs typeface="Effra"/>
            </a:endParaRPr>
          </a:p>
        </p:txBody>
      </p:sp>
      <p:sp>
        <p:nvSpPr>
          <p:cNvPr id="3" name="CuadroTexto 2">
            <a:extLst>
              <a:ext uri="{FF2B5EF4-FFF2-40B4-BE49-F238E27FC236}">
                <a16:creationId xmlns:a16="http://schemas.microsoft.com/office/drawing/2014/main" id="{413F55B0-1010-9CD5-3A9F-62F764C01D31}"/>
              </a:ext>
            </a:extLst>
          </p:cNvPr>
          <p:cNvSpPr txBox="1"/>
          <p:nvPr userDrawn="1"/>
        </p:nvSpPr>
        <p:spPr>
          <a:xfrm>
            <a:off x="3911600" y="2743200"/>
            <a:ext cx="0" cy="0"/>
          </a:xfrm>
          <a:prstGeom prst="rect">
            <a:avLst/>
          </a:prstGeom>
          <a:noFill/>
        </p:spPr>
        <p:txBody>
          <a:bodyPr wrap="none" lIns="0" tIns="0" rIns="0" bIns="0" rtlCol="0" anchor="t" anchorCtr="0">
            <a:noAutofit/>
          </a:bodyPr>
          <a:lstStyle/>
          <a:p>
            <a:pPr marL="0" indent="0" algn="l">
              <a:lnSpc>
                <a:spcPts val="2500"/>
              </a:lnSpc>
              <a:buFont typeface="Wingdings" charset="2"/>
              <a:buNone/>
            </a:pPr>
            <a:endParaRPr lang="es-ES" sz="2000" dirty="0" err="1">
              <a:latin typeface="+mn-lt"/>
              <a:cs typeface="Effra"/>
            </a:endParaRPr>
          </a:p>
        </p:txBody>
      </p:sp>
      <p:sp>
        <p:nvSpPr>
          <p:cNvPr id="4" name="CuadroTexto 3">
            <a:extLst>
              <a:ext uri="{FF2B5EF4-FFF2-40B4-BE49-F238E27FC236}">
                <a16:creationId xmlns:a16="http://schemas.microsoft.com/office/drawing/2014/main" id="{E85E5BD4-8010-6F14-6A82-59F632C962F6}"/>
              </a:ext>
            </a:extLst>
          </p:cNvPr>
          <p:cNvSpPr txBox="1"/>
          <p:nvPr userDrawn="1"/>
        </p:nvSpPr>
        <p:spPr>
          <a:xfrm>
            <a:off x="3962400" y="4267200"/>
            <a:ext cx="0" cy="0"/>
          </a:xfrm>
          <a:prstGeom prst="rect">
            <a:avLst/>
          </a:prstGeom>
          <a:noFill/>
        </p:spPr>
        <p:txBody>
          <a:bodyPr wrap="none" lIns="0" tIns="0" rIns="0" bIns="0" rtlCol="0" anchor="t" anchorCtr="0">
            <a:noAutofit/>
          </a:bodyPr>
          <a:lstStyle/>
          <a:p>
            <a:pPr marL="0" indent="0" algn="l">
              <a:lnSpc>
                <a:spcPts val="2500"/>
              </a:lnSpc>
              <a:buFont typeface="Wingdings" charset="2"/>
              <a:buNone/>
            </a:pPr>
            <a:endParaRPr lang="es-ES" sz="2000" dirty="0" err="1">
              <a:latin typeface="+mn-lt"/>
              <a:cs typeface="Effra"/>
            </a:endParaRPr>
          </a:p>
        </p:txBody>
      </p:sp>
      <p:sp>
        <p:nvSpPr>
          <p:cNvPr id="7" name="CuadroTexto 6">
            <a:extLst>
              <a:ext uri="{FF2B5EF4-FFF2-40B4-BE49-F238E27FC236}">
                <a16:creationId xmlns:a16="http://schemas.microsoft.com/office/drawing/2014/main" id="{C4A08670-5722-CC2F-D15B-AC9D76637152}"/>
              </a:ext>
            </a:extLst>
          </p:cNvPr>
          <p:cNvSpPr txBox="1"/>
          <p:nvPr userDrawn="1"/>
        </p:nvSpPr>
        <p:spPr>
          <a:xfrm>
            <a:off x="3149600" y="2912533"/>
            <a:ext cx="0" cy="0"/>
          </a:xfrm>
          <a:prstGeom prst="rect">
            <a:avLst/>
          </a:prstGeom>
          <a:noFill/>
        </p:spPr>
        <p:txBody>
          <a:bodyPr wrap="none" lIns="0" tIns="0" rIns="0" bIns="0" rtlCol="0" anchor="t" anchorCtr="0">
            <a:noAutofit/>
          </a:bodyPr>
          <a:lstStyle/>
          <a:p>
            <a:pPr marL="0" indent="0" algn="l">
              <a:lnSpc>
                <a:spcPts val="2500"/>
              </a:lnSpc>
              <a:buFont typeface="Wingdings" charset="2"/>
              <a:buNone/>
            </a:pPr>
            <a:endParaRPr lang="es-ES" sz="2000" dirty="0" err="1">
              <a:latin typeface="+mn-lt"/>
              <a:cs typeface="Effra"/>
            </a:endParaRPr>
          </a:p>
        </p:txBody>
      </p:sp>
      <p:pic>
        <p:nvPicPr>
          <p:cNvPr id="10" name="Graphic 9">
            <a:extLst>
              <a:ext uri="{FF2B5EF4-FFF2-40B4-BE49-F238E27FC236}">
                <a16:creationId xmlns:a16="http://schemas.microsoft.com/office/drawing/2014/main" id="{89CD91E6-357F-D095-17F1-926E71B3D0A9}"/>
              </a:ext>
            </a:extLst>
          </p:cNvPr>
          <p:cNvPicPr>
            <a:picLocks noChangeAspect="1"/>
          </p:cNvPicPr>
          <p:nvPr userDrawn="1"/>
        </p:nvPicPr>
        <p:blipFill>
          <a:blip r:embed="rId5">
            <a:biLevel thresh="25000"/>
            <a:extLst>
              <a:ext uri="{96DAC541-7B7A-43D3-8B79-37D633B846F1}">
                <asvg:svgBlip xmlns:asvg="http://schemas.microsoft.com/office/drawing/2016/SVG/main" r:embed="rId6"/>
              </a:ext>
            </a:extLst>
          </a:blip>
          <a:stretch>
            <a:fillRect/>
          </a:stretch>
        </p:blipFill>
        <p:spPr>
          <a:xfrm>
            <a:off x="9777589" y="5459964"/>
            <a:ext cx="2059728" cy="1043068"/>
          </a:xfrm>
          <a:prstGeom prst="rect">
            <a:avLst/>
          </a:prstGeom>
        </p:spPr>
      </p:pic>
      <p:grpSp>
        <p:nvGrpSpPr>
          <p:cNvPr id="11" name="Group 10">
            <a:extLst>
              <a:ext uri="{FF2B5EF4-FFF2-40B4-BE49-F238E27FC236}">
                <a16:creationId xmlns:a16="http://schemas.microsoft.com/office/drawing/2014/main" id="{FE52112F-7DF9-7682-66D4-B7F820CADC64}"/>
              </a:ext>
            </a:extLst>
          </p:cNvPr>
          <p:cNvGrpSpPr/>
          <p:nvPr userDrawn="1"/>
        </p:nvGrpSpPr>
        <p:grpSpPr>
          <a:xfrm>
            <a:off x="677333" y="6072186"/>
            <a:ext cx="4737467" cy="361156"/>
            <a:chOff x="880940" y="7352024"/>
            <a:chExt cx="5684960" cy="433387"/>
          </a:xfrm>
        </p:grpSpPr>
        <p:pic>
          <p:nvPicPr>
            <p:cNvPr id="12" name="Picture 11">
              <a:extLst>
                <a:ext uri="{FF2B5EF4-FFF2-40B4-BE49-F238E27FC236}">
                  <a16:creationId xmlns:a16="http://schemas.microsoft.com/office/drawing/2014/main" id="{39D22D40-EBC2-556E-1291-F3B19E5D1924}"/>
                </a:ext>
              </a:extLst>
            </p:cNvPr>
            <p:cNvPicPr>
              <a:picLocks noChangeAspect="1"/>
            </p:cNvPicPr>
            <p:nvPr userDrawn="1"/>
          </p:nvPicPr>
          <p:blipFill rotWithShape="1">
            <a:blip r:embed="rId7" cstate="print">
              <a:extLst>
                <a:ext uri="{28A0092B-C50C-407E-A947-70E740481C1C}">
                  <a14:useLocalDpi xmlns:a14="http://schemas.microsoft.com/office/drawing/2010/main" val="0"/>
                </a:ext>
              </a:extLst>
            </a:blip>
            <a:srcRect l="3050" t="3601" r="2745" b="4634"/>
            <a:stretch/>
          </p:blipFill>
          <p:spPr>
            <a:xfrm>
              <a:off x="880940" y="7352024"/>
              <a:ext cx="654844" cy="433387"/>
            </a:xfrm>
            <a:prstGeom prst="rect">
              <a:avLst/>
            </a:prstGeom>
          </p:spPr>
        </p:pic>
        <p:sp>
          <p:nvSpPr>
            <p:cNvPr id="13" name="Footer Placeholder 4">
              <a:extLst>
                <a:ext uri="{FF2B5EF4-FFF2-40B4-BE49-F238E27FC236}">
                  <a16:creationId xmlns:a16="http://schemas.microsoft.com/office/drawing/2014/main" id="{B29A3F54-821E-A685-A071-2911659335CE}"/>
                </a:ext>
              </a:extLst>
            </p:cNvPr>
            <p:cNvSpPr txBox="1">
              <a:spLocks/>
            </p:cNvSpPr>
            <p:nvPr userDrawn="1"/>
          </p:nvSpPr>
          <p:spPr>
            <a:xfrm>
              <a:off x="1673946" y="7447834"/>
              <a:ext cx="4891954" cy="241765"/>
            </a:xfrm>
            <a:prstGeom prst="rect">
              <a:avLst/>
            </a:prstGeom>
          </p:spPr>
          <p:txBody>
            <a:bodyPr vert="horz" lIns="0" tIns="0" rIns="0" bIns="0" rtlCol="0" anchor="ctr"/>
            <a:lstStyle>
              <a:defPPr>
                <a:defRPr lang="en-US"/>
              </a:defPPr>
              <a:lvl1pPr marL="0" algn="l" defTabSz="548457" rtl="0" eaLnBrk="1" latinLnBrk="0" hangingPunct="1">
                <a:lnSpc>
                  <a:spcPts val="1200"/>
                </a:lnSpc>
                <a:defRPr sz="2000" kern="1200">
                  <a:solidFill>
                    <a:schemeClr val="bg1"/>
                  </a:solidFill>
                  <a:latin typeface="Simplifica" panose="02000000000000000000" pitchFamily="2" charset="0"/>
                  <a:ea typeface="+mn-ea"/>
                  <a:cs typeface="Arial" panose="020B0604020202020204" pitchFamily="34" charset="0"/>
                </a:defRPr>
              </a:lvl1pPr>
              <a:lvl2pPr marL="548457" algn="l" defTabSz="548457" rtl="0" eaLnBrk="1" latinLnBrk="0" hangingPunct="1">
                <a:defRPr sz="2200" kern="1200">
                  <a:solidFill>
                    <a:schemeClr val="tx1"/>
                  </a:solidFill>
                  <a:latin typeface="+mn-lt"/>
                  <a:ea typeface="+mn-ea"/>
                  <a:cs typeface="+mn-cs"/>
                </a:defRPr>
              </a:lvl2pPr>
              <a:lvl3pPr marL="1096914" algn="l" defTabSz="548457" rtl="0" eaLnBrk="1" latinLnBrk="0" hangingPunct="1">
                <a:defRPr sz="2200" kern="1200">
                  <a:solidFill>
                    <a:schemeClr val="tx1"/>
                  </a:solidFill>
                  <a:latin typeface="+mn-lt"/>
                  <a:ea typeface="+mn-ea"/>
                  <a:cs typeface="+mn-cs"/>
                </a:defRPr>
              </a:lvl3pPr>
              <a:lvl4pPr marL="1645371" algn="l" defTabSz="548457" rtl="0" eaLnBrk="1" latinLnBrk="0" hangingPunct="1">
                <a:defRPr sz="2200" kern="1200">
                  <a:solidFill>
                    <a:schemeClr val="tx1"/>
                  </a:solidFill>
                  <a:latin typeface="+mn-lt"/>
                  <a:ea typeface="+mn-ea"/>
                  <a:cs typeface="+mn-cs"/>
                </a:defRPr>
              </a:lvl4pPr>
              <a:lvl5pPr marL="2193828" algn="l" defTabSz="548457" rtl="0" eaLnBrk="1" latinLnBrk="0" hangingPunct="1">
                <a:defRPr sz="2200" kern="1200">
                  <a:solidFill>
                    <a:schemeClr val="tx1"/>
                  </a:solidFill>
                  <a:latin typeface="+mn-lt"/>
                  <a:ea typeface="+mn-ea"/>
                  <a:cs typeface="+mn-cs"/>
                </a:defRPr>
              </a:lvl5pPr>
              <a:lvl6pPr marL="2742286" algn="l" defTabSz="548457" rtl="0" eaLnBrk="1" latinLnBrk="0" hangingPunct="1">
                <a:defRPr sz="2200" kern="1200">
                  <a:solidFill>
                    <a:schemeClr val="tx1"/>
                  </a:solidFill>
                  <a:latin typeface="+mn-lt"/>
                  <a:ea typeface="+mn-ea"/>
                  <a:cs typeface="+mn-cs"/>
                </a:defRPr>
              </a:lvl6pPr>
              <a:lvl7pPr marL="3290743" algn="l" defTabSz="548457" rtl="0" eaLnBrk="1" latinLnBrk="0" hangingPunct="1">
                <a:defRPr sz="2200" kern="1200">
                  <a:solidFill>
                    <a:schemeClr val="tx1"/>
                  </a:solidFill>
                  <a:latin typeface="+mn-lt"/>
                  <a:ea typeface="+mn-ea"/>
                  <a:cs typeface="+mn-cs"/>
                </a:defRPr>
              </a:lvl7pPr>
              <a:lvl8pPr marL="3839200" algn="l" defTabSz="548457" rtl="0" eaLnBrk="1" latinLnBrk="0" hangingPunct="1">
                <a:defRPr sz="2200" kern="1200">
                  <a:solidFill>
                    <a:schemeClr val="tx1"/>
                  </a:solidFill>
                  <a:latin typeface="+mn-lt"/>
                  <a:ea typeface="+mn-ea"/>
                  <a:cs typeface="+mn-cs"/>
                </a:defRPr>
              </a:lvl8pPr>
              <a:lvl9pPr marL="4387657" algn="l" defTabSz="548457" rtl="0" eaLnBrk="1" latinLnBrk="0" hangingPunct="1">
                <a:defRPr sz="2200" kern="1200">
                  <a:solidFill>
                    <a:schemeClr val="tx1"/>
                  </a:solidFill>
                  <a:latin typeface="+mn-lt"/>
                  <a:ea typeface="+mn-ea"/>
                  <a:cs typeface="+mn-cs"/>
                </a:defRPr>
              </a:lvl9pPr>
            </a:lstStyle>
            <a:p>
              <a:pPr algn="l"/>
              <a:r>
                <a:rPr lang="en-GB" sz="750" noProof="0" dirty="0">
                  <a:solidFill>
                    <a:srgbClr val="001E46"/>
                  </a:solidFill>
                  <a:latin typeface="Century Gothic" panose="020B0502020202020204" pitchFamily="34" charset="0"/>
                </a:rPr>
                <a:t>This project has received funding from the European Union’s Horizon 2020</a:t>
              </a:r>
            </a:p>
            <a:p>
              <a:pPr algn="l"/>
              <a:r>
                <a:rPr lang="en-GB" sz="750" noProof="0" dirty="0">
                  <a:solidFill>
                    <a:srgbClr val="001E46"/>
                  </a:solidFill>
                  <a:latin typeface="Century Gothic" panose="020B0502020202020204" pitchFamily="34" charset="0"/>
                </a:rPr>
                <a:t> research and innovation programme under grant agreement </a:t>
              </a:r>
              <a:r>
                <a:rPr lang="en-GB" sz="750" kern="1200" noProof="0" dirty="0">
                  <a:solidFill>
                    <a:srgbClr val="001E46"/>
                  </a:solidFill>
                  <a:latin typeface="Century Gothic" panose="020B0502020202020204" pitchFamily="34" charset="0"/>
                  <a:ea typeface="+mn-ea"/>
                  <a:cs typeface="Arial" panose="020B0604020202020204" pitchFamily="34" charset="0"/>
                </a:rPr>
                <a:t>Nº </a:t>
              </a:r>
              <a:r>
                <a:rPr lang="es-ES" sz="750" kern="1200" dirty="0">
                  <a:solidFill>
                    <a:srgbClr val="001E46"/>
                  </a:solidFill>
                  <a:latin typeface="Century Gothic" panose="020B0502020202020204" pitchFamily="34" charset="0"/>
                  <a:ea typeface="+mn-ea"/>
                  <a:cs typeface="Arial" panose="020B0604020202020204" pitchFamily="34" charset="0"/>
                </a:rPr>
                <a:t>101057747</a:t>
              </a:r>
              <a:endParaRPr lang="en-GB" sz="750" kern="1200" noProof="0" dirty="0">
                <a:solidFill>
                  <a:srgbClr val="001E46"/>
                </a:solidFill>
                <a:latin typeface="Century Gothic" panose="020B0502020202020204" pitchFamily="34" charset="0"/>
                <a:ea typeface="+mn-ea"/>
                <a:cs typeface="Arial" panose="020B0604020202020204" pitchFamily="34" charset="0"/>
              </a:endParaRPr>
            </a:p>
          </p:txBody>
        </p:sp>
      </p:grpSp>
      <p:pic>
        <p:nvPicPr>
          <p:cNvPr id="14" name="Graphic 13">
            <a:extLst>
              <a:ext uri="{FF2B5EF4-FFF2-40B4-BE49-F238E27FC236}">
                <a16:creationId xmlns:a16="http://schemas.microsoft.com/office/drawing/2014/main" id="{5DA570DE-1198-2DCE-8138-21A888147322}"/>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9904589" y="5586964"/>
            <a:ext cx="2059728" cy="1043068"/>
          </a:xfrm>
          <a:prstGeom prst="rect">
            <a:avLst/>
          </a:prstGeom>
        </p:spPr>
      </p:pic>
    </p:spTree>
    <p:extLst>
      <p:ext uri="{BB962C8B-B14F-4D97-AF65-F5344CB8AC3E}">
        <p14:creationId xmlns:p14="http://schemas.microsoft.com/office/powerpoint/2010/main" val="2608834247"/>
      </p:ext>
    </p:extLst>
  </p:cSld>
  <p:clrMap bg1="dk1" tx1="lt1" bg2="dk2" tx2="lt2" accent1="accent1" accent2="accent2" accent3="accent3" accent4="accent4" accent5="accent5" accent6="accent6" hlink="hlink" folHlink="folHlink"/>
  <p:sldLayoutIdLst>
    <p:sldLayoutId id="2147483743" r:id="rId1"/>
    <p:sldLayoutId id="2147483744" r:id="rId2"/>
    <p:sldLayoutId id="2147483745" r:id="rId3"/>
  </p:sldLayoutIdLst>
  <p:hf hdr="0" dt="0"/>
  <p:txStyles>
    <p:titleStyle>
      <a:lvl1pPr algn="l" defTabSz="457029" rtl="0" eaLnBrk="1" latinLnBrk="0" hangingPunct="1">
        <a:lnSpc>
          <a:spcPct val="70000"/>
        </a:lnSpc>
        <a:spcBef>
          <a:spcPct val="0"/>
        </a:spcBef>
        <a:buNone/>
        <a:defRPr sz="4333" b="1" i="0" kern="1200" cap="all">
          <a:solidFill>
            <a:schemeClr val="tx1"/>
          </a:solidFill>
          <a:latin typeface="Raleway" panose="020B0503030101060003" pitchFamily="34" charset="0"/>
          <a:ea typeface="+mj-ea"/>
          <a:cs typeface="+mj-cs"/>
        </a:defRPr>
      </a:lvl1pPr>
    </p:titleStyle>
    <p:bodyStyle>
      <a:lvl1pPr marL="0" indent="0" algn="l" defTabSz="457029" rtl="0" eaLnBrk="1" latinLnBrk="0" hangingPunct="1">
        <a:lnSpc>
          <a:spcPct val="66000"/>
        </a:lnSpc>
        <a:spcBef>
          <a:spcPts val="0"/>
        </a:spcBef>
        <a:spcAft>
          <a:spcPts val="0"/>
        </a:spcAft>
        <a:buFontTx/>
        <a:buNone/>
        <a:defRPr sz="4333" b="1" i="0" kern="1200" cap="all" baseline="0">
          <a:solidFill>
            <a:schemeClr val="tx1"/>
          </a:solidFill>
          <a:latin typeface="Effra"/>
          <a:ea typeface="+mn-ea"/>
          <a:cs typeface="+mn-cs"/>
        </a:defRPr>
      </a:lvl1pPr>
      <a:lvl2pPr marL="0" indent="0" algn="l" defTabSz="457029" rtl="0" eaLnBrk="1" latinLnBrk="0" hangingPunct="1">
        <a:lnSpc>
          <a:spcPct val="66000"/>
        </a:lnSpc>
        <a:spcBef>
          <a:spcPts val="0"/>
        </a:spcBef>
        <a:spcAft>
          <a:spcPts val="0"/>
        </a:spcAft>
        <a:buFontTx/>
        <a:buNone/>
        <a:defRPr sz="4333" b="0" i="0" kern="1200" cap="all">
          <a:solidFill>
            <a:schemeClr val="tx1"/>
          </a:solidFill>
          <a:latin typeface="Effra Light"/>
          <a:ea typeface="+mn-ea"/>
          <a:cs typeface="Effra"/>
        </a:defRPr>
      </a:lvl2pPr>
      <a:lvl3pPr marL="0" indent="0" algn="l" defTabSz="457029" rtl="0" eaLnBrk="1" latinLnBrk="0" hangingPunct="1">
        <a:lnSpc>
          <a:spcPct val="66000"/>
        </a:lnSpc>
        <a:spcBef>
          <a:spcPts val="0"/>
        </a:spcBef>
        <a:spcAft>
          <a:spcPts val="0"/>
        </a:spcAft>
        <a:buFontTx/>
        <a:buNone/>
        <a:defRPr sz="4333" b="1" i="0" kern="1200" cap="all" baseline="0">
          <a:solidFill>
            <a:schemeClr val="tx2"/>
          </a:solidFill>
          <a:latin typeface="Effra"/>
          <a:ea typeface="+mn-ea"/>
          <a:cs typeface="Effra"/>
        </a:defRPr>
      </a:lvl3pPr>
      <a:lvl4pPr marL="0" indent="0" algn="l" defTabSz="457029" rtl="0" eaLnBrk="1" latinLnBrk="0" hangingPunct="1">
        <a:lnSpc>
          <a:spcPct val="66000"/>
        </a:lnSpc>
        <a:spcBef>
          <a:spcPts val="0"/>
        </a:spcBef>
        <a:spcAft>
          <a:spcPts val="0"/>
        </a:spcAft>
        <a:buFontTx/>
        <a:buNone/>
        <a:defRPr sz="4333" b="0" i="0" kern="1200" cap="all">
          <a:solidFill>
            <a:schemeClr val="tx2"/>
          </a:solidFill>
          <a:latin typeface="Effra Light"/>
          <a:ea typeface="+mn-ea"/>
          <a:cs typeface="Effra Light"/>
        </a:defRPr>
      </a:lvl4pPr>
      <a:lvl5pPr marL="0" indent="0" algn="l" defTabSz="457029" rtl="0" eaLnBrk="1" latinLnBrk="0" hangingPunct="1">
        <a:lnSpc>
          <a:spcPct val="66000"/>
        </a:lnSpc>
        <a:spcBef>
          <a:spcPts val="0"/>
        </a:spcBef>
        <a:spcAft>
          <a:spcPts val="0"/>
        </a:spcAft>
        <a:buFontTx/>
        <a:buNone/>
        <a:defRPr sz="4333" b="0" i="0" kern="1200" cap="all" baseline="0">
          <a:solidFill>
            <a:schemeClr val="accent2"/>
          </a:solidFill>
          <a:latin typeface="Effra"/>
          <a:ea typeface="+mn-ea"/>
          <a:cs typeface="Effra"/>
        </a:defRPr>
      </a:lvl5pPr>
      <a:lvl6pPr marL="0" indent="0" algn="l" defTabSz="457029" rtl="0" eaLnBrk="1" latinLnBrk="0" hangingPunct="1">
        <a:lnSpc>
          <a:spcPts val="1500"/>
        </a:lnSpc>
        <a:spcBef>
          <a:spcPts val="0"/>
        </a:spcBef>
        <a:spcAft>
          <a:spcPts val="0"/>
        </a:spcAft>
        <a:buFontTx/>
        <a:buNone/>
        <a:defRPr sz="1500" b="0" i="0" kern="1200" cap="all">
          <a:solidFill>
            <a:schemeClr val="tx2"/>
          </a:solidFill>
          <a:latin typeface="Effra"/>
          <a:ea typeface="+mn-ea"/>
          <a:cs typeface="Effra"/>
        </a:defRPr>
      </a:lvl6pPr>
      <a:lvl7pPr marL="0" indent="0" algn="l" defTabSz="457029" rtl="0" eaLnBrk="1" latinLnBrk="0" hangingPunct="1">
        <a:lnSpc>
          <a:spcPts val="1500"/>
        </a:lnSpc>
        <a:spcBef>
          <a:spcPts val="0"/>
        </a:spcBef>
        <a:spcAft>
          <a:spcPts val="0"/>
        </a:spcAft>
        <a:buFontTx/>
        <a:buNone/>
        <a:defRPr sz="1500" b="0" i="0" kern="1200" cap="all">
          <a:solidFill>
            <a:schemeClr val="tx2"/>
          </a:solidFill>
          <a:latin typeface="Effra"/>
          <a:ea typeface="+mn-ea"/>
          <a:cs typeface="Effra"/>
        </a:defRPr>
      </a:lvl7pPr>
      <a:lvl8pPr marL="3427720" indent="-228515" algn="l" defTabSz="457029" rtl="0" eaLnBrk="1" latinLnBrk="0" hangingPunct="1">
        <a:spcBef>
          <a:spcPct val="20000"/>
        </a:spcBef>
        <a:buFont typeface="Arial"/>
        <a:buChar char="•"/>
        <a:defRPr sz="2000" kern="1200">
          <a:solidFill>
            <a:schemeClr val="tx1"/>
          </a:solidFill>
          <a:latin typeface="+mn-lt"/>
          <a:ea typeface="+mn-ea"/>
          <a:cs typeface="+mn-cs"/>
        </a:defRPr>
      </a:lvl8pPr>
      <a:lvl9pPr marL="3884750" indent="-228515" algn="l" defTabSz="457029"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029" rtl="0" eaLnBrk="1" latinLnBrk="0" hangingPunct="1">
        <a:defRPr sz="1833" kern="1200">
          <a:solidFill>
            <a:schemeClr val="tx1"/>
          </a:solidFill>
          <a:latin typeface="+mn-lt"/>
          <a:ea typeface="+mn-ea"/>
          <a:cs typeface="+mn-cs"/>
        </a:defRPr>
      </a:lvl1pPr>
      <a:lvl2pPr marL="457029" algn="l" defTabSz="457029" rtl="0" eaLnBrk="1" latinLnBrk="0" hangingPunct="1">
        <a:defRPr sz="1833" kern="1200">
          <a:solidFill>
            <a:schemeClr val="tx1"/>
          </a:solidFill>
          <a:latin typeface="+mn-lt"/>
          <a:ea typeface="+mn-ea"/>
          <a:cs typeface="+mn-cs"/>
        </a:defRPr>
      </a:lvl2pPr>
      <a:lvl3pPr marL="914058" algn="l" defTabSz="457029" rtl="0" eaLnBrk="1" latinLnBrk="0" hangingPunct="1">
        <a:defRPr sz="1833" kern="1200">
          <a:solidFill>
            <a:schemeClr val="tx1"/>
          </a:solidFill>
          <a:latin typeface="+mn-lt"/>
          <a:ea typeface="+mn-ea"/>
          <a:cs typeface="+mn-cs"/>
        </a:defRPr>
      </a:lvl3pPr>
      <a:lvl4pPr marL="1371088" algn="l" defTabSz="457029" rtl="0" eaLnBrk="1" latinLnBrk="0" hangingPunct="1">
        <a:defRPr sz="1833" kern="1200">
          <a:solidFill>
            <a:schemeClr val="tx1"/>
          </a:solidFill>
          <a:latin typeface="+mn-lt"/>
          <a:ea typeface="+mn-ea"/>
          <a:cs typeface="+mn-cs"/>
        </a:defRPr>
      </a:lvl4pPr>
      <a:lvl5pPr marL="1828117" algn="l" defTabSz="457029" rtl="0" eaLnBrk="1" latinLnBrk="0" hangingPunct="1">
        <a:defRPr sz="1833" kern="1200">
          <a:solidFill>
            <a:schemeClr val="tx1"/>
          </a:solidFill>
          <a:latin typeface="+mn-lt"/>
          <a:ea typeface="+mn-ea"/>
          <a:cs typeface="+mn-cs"/>
        </a:defRPr>
      </a:lvl5pPr>
      <a:lvl6pPr marL="2285147" algn="l" defTabSz="457029" rtl="0" eaLnBrk="1" latinLnBrk="0" hangingPunct="1">
        <a:defRPr sz="1833" kern="1200">
          <a:solidFill>
            <a:schemeClr val="tx1"/>
          </a:solidFill>
          <a:latin typeface="+mn-lt"/>
          <a:ea typeface="+mn-ea"/>
          <a:cs typeface="+mn-cs"/>
        </a:defRPr>
      </a:lvl6pPr>
      <a:lvl7pPr marL="2742176" algn="l" defTabSz="457029" rtl="0" eaLnBrk="1" latinLnBrk="0" hangingPunct="1">
        <a:defRPr sz="1833" kern="1200">
          <a:solidFill>
            <a:schemeClr val="tx1"/>
          </a:solidFill>
          <a:latin typeface="+mn-lt"/>
          <a:ea typeface="+mn-ea"/>
          <a:cs typeface="+mn-cs"/>
        </a:defRPr>
      </a:lvl7pPr>
      <a:lvl8pPr marL="3199205" algn="l" defTabSz="457029" rtl="0" eaLnBrk="1" latinLnBrk="0" hangingPunct="1">
        <a:defRPr sz="1833" kern="1200">
          <a:solidFill>
            <a:schemeClr val="tx1"/>
          </a:solidFill>
          <a:latin typeface="+mn-lt"/>
          <a:ea typeface="+mn-ea"/>
          <a:cs typeface="+mn-cs"/>
        </a:defRPr>
      </a:lvl8pPr>
      <a:lvl9pPr marL="3656235" algn="l" defTabSz="457029" rtl="0" eaLnBrk="1" latinLnBrk="0" hangingPunct="1">
        <a:defRPr sz="1833"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9.xml"/><Relationship Id="rId1" Type="http://schemas.openxmlformats.org/officeDocument/2006/relationships/slideLayout" Target="../slideLayouts/slideLayout8.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1.xml"/><Relationship Id="rId1" Type="http://schemas.openxmlformats.org/officeDocument/2006/relationships/slideLayout" Target="../slideLayouts/slideLayout8.xml"/><Relationship Id="rId5" Type="http://schemas.openxmlformats.org/officeDocument/2006/relationships/image" Target="../media/image31.png"/><Relationship Id="rId4" Type="http://schemas.openxmlformats.org/officeDocument/2006/relationships/image" Target="../media/image30.png"/></Relationships>
</file>

<file path=ppt/slides/_rels/slide1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2.xml"/><Relationship Id="rId1" Type="http://schemas.openxmlformats.org/officeDocument/2006/relationships/slideLayout" Target="../slideLayouts/slideLayout8.xml"/><Relationship Id="rId5" Type="http://schemas.openxmlformats.org/officeDocument/2006/relationships/image" Target="../media/image34.png"/><Relationship Id="rId4" Type="http://schemas.openxmlformats.org/officeDocument/2006/relationships/image" Target="../media/image33.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8.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8.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18.xml.rels><?xml version="1.0" encoding="UTF-8" standalone="yes"?>
<Relationships xmlns="http://schemas.openxmlformats.org/package/2006/relationships"><Relationship Id="rId3" Type="http://schemas.openxmlformats.org/officeDocument/2006/relationships/image" Target="../media/image44.svg"/><Relationship Id="rId2" Type="http://schemas.openxmlformats.org/officeDocument/2006/relationships/image" Target="../media/image43.pn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3" Type="http://schemas.openxmlformats.org/officeDocument/2006/relationships/image" Target="../media/image49.tiff"/><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0.png"/><Relationship Id="rId1" Type="http://schemas.openxmlformats.org/officeDocument/2006/relationships/slideLayout" Target="../slideLayouts/slideLayout8.xml"/><Relationship Id="rId4" Type="http://schemas.openxmlformats.org/officeDocument/2006/relationships/image" Target="../media/image52.png"/></Relationships>
</file>

<file path=ppt/slides/_rels/slide28.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0.png"/><Relationship Id="rId1" Type="http://schemas.openxmlformats.org/officeDocument/2006/relationships/slideLayout" Target="../slideLayouts/slideLayout8.xml"/><Relationship Id="rId4" Type="http://schemas.openxmlformats.org/officeDocument/2006/relationships/image" Target="../media/image52.png"/></Relationships>
</file>

<file path=ppt/slides/_rels/slide3.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jpeg"/><Relationship Id="rId2" Type="http://schemas.openxmlformats.org/officeDocument/2006/relationships/notesSlide" Target="../notesSlides/notesSlide1.xml"/><Relationship Id="rId1" Type="http://schemas.openxmlformats.org/officeDocument/2006/relationships/slideLayout" Target="../slideLayouts/slideLayout8.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8.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xml"/><Relationship Id="rId1" Type="http://schemas.openxmlformats.org/officeDocument/2006/relationships/slideLayout" Target="../slideLayouts/slideLayout8.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4.xml"/><Relationship Id="rId1" Type="http://schemas.openxmlformats.org/officeDocument/2006/relationships/slideLayout" Target="../slideLayouts/slideLayout8.xml"/><Relationship Id="rId6" Type="http://schemas.openxmlformats.org/officeDocument/2006/relationships/diagramColors" Target="../diagrams/colors3.xml"/><Relationship Id="rId11" Type="http://schemas.openxmlformats.org/officeDocument/2006/relationships/image" Target="../media/image17.png"/><Relationship Id="rId5" Type="http://schemas.openxmlformats.org/officeDocument/2006/relationships/diagramQuickStyle" Target="../diagrams/quickStyle3.xml"/><Relationship Id="rId10" Type="http://schemas.openxmlformats.org/officeDocument/2006/relationships/image" Target="../media/image16.png"/><Relationship Id="rId4" Type="http://schemas.openxmlformats.org/officeDocument/2006/relationships/diagramLayout" Target="../diagrams/layout3.xml"/><Relationship Id="rId9" Type="http://schemas.openxmlformats.org/officeDocument/2006/relationships/image" Target="../media/image15.png"/></Relationships>
</file>

<file path=ppt/slides/_rels/slide7.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image" Target="../media/image18.jpeg"/><Relationship Id="rId7" Type="http://schemas.openxmlformats.org/officeDocument/2006/relationships/diagramColors" Target="../diagrams/colors4.xml"/><Relationship Id="rId2" Type="http://schemas.openxmlformats.org/officeDocument/2006/relationships/notesSlide" Target="../notesSlides/notesSlide5.xml"/><Relationship Id="rId1" Type="http://schemas.openxmlformats.org/officeDocument/2006/relationships/slideLayout" Target="../slideLayouts/slideLayout8.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s>
</file>

<file path=ppt/slides/_rels/slide8.xml.rels><?xml version="1.0" encoding="UTF-8" standalone="yes"?>
<Relationships xmlns="http://schemas.openxmlformats.org/package/2006/relationships"><Relationship Id="rId8" Type="http://schemas.microsoft.com/office/2007/relationships/diagramDrawing" Target="../diagrams/drawing5.xml"/><Relationship Id="rId3" Type="http://schemas.openxmlformats.org/officeDocument/2006/relationships/image" Target="../media/image19.png"/><Relationship Id="rId7" Type="http://schemas.openxmlformats.org/officeDocument/2006/relationships/diagramColors" Target="../diagrams/colors5.xml"/><Relationship Id="rId2" Type="http://schemas.openxmlformats.org/officeDocument/2006/relationships/notesSlide" Target="../notesSlides/notesSlide6.xml"/><Relationship Id="rId1" Type="http://schemas.openxmlformats.org/officeDocument/2006/relationships/slideLayout" Target="../slideLayouts/slideLayout8.xml"/><Relationship Id="rId6" Type="http://schemas.openxmlformats.org/officeDocument/2006/relationships/diagramQuickStyle" Target="../diagrams/quickStyle5.xml"/><Relationship Id="rId5" Type="http://schemas.openxmlformats.org/officeDocument/2006/relationships/diagramLayout" Target="../diagrams/layout5.xml"/><Relationship Id="rId4" Type="http://schemas.openxmlformats.org/officeDocument/2006/relationships/diagramData" Target="../diagrams/data5.xml"/></Relationships>
</file>

<file path=ppt/slides/_rels/slide9.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7CDA900-2FF6-679B-90CC-5D09D4C2DC09}"/>
              </a:ext>
            </a:extLst>
          </p:cNvPr>
          <p:cNvSpPr>
            <a:spLocks noGrp="1"/>
          </p:cNvSpPr>
          <p:nvPr>
            <p:ph type="body" sz="quarter" idx="10"/>
          </p:nvPr>
        </p:nvSpPr>
        <p:spPr>
          <a:xfrm>
            <a:off x="677334" y="785814"/>
            <a:ext cx="6530290" cy="2643187"/>
          </a:xfrm>
        </p:spPr>
        <p:txBody>
          <a:bodyPr/>
          <a:lstStyle/>
          <a:p>
            <a:r>
              <a:rPr lang="en-US" dirty="0"/>
              <a:t>WP4 – AI-based DSS models and advanced analytics</a:t>
            </a:r>
          </a:p>
          <a:p>
            <a:endParaRPr lang="en-US" dirty="0"/>
          </a:p>
          <a:p>
            <a:pPr lvl="1"/>
            <a:r>
              <a:rPr lang="en-US" dirty="0"/>
              <a:t>T4.4 – AI models for rehabilitation activities scoring and progressive scheduling</a:t>
            </a:r>
            <a:endParaRPr lang="es-ES" dirty="0"/>
          </a:p>
        </p:txBody>
      </p:sp>
      <p:sp>
        <p:nvSpPr>
          <p:cNvPr id="3" name="Text Placeholder 2">
            <a:extLst>
              <a:ext uri="{FF2B5EF4-FFF2-40B4-BE49-F238E27FC236}">
                <a16:creationId xmlns:a16="http://schemas.microsoft.com/office/drawing/2014/main" id="{0C90D662-0058-65CC-66CF-E564C1AB5132}"/>
              </a:ext>
            </a:extLst>
          </p:cNvPr>
          <p:cNvSpPr>
            <a:spLocks noGrp="1"/>
          </p:cNvSpPr>
          <p:nvPr>
            <p:ph type="body" sz="quarter" idx="11"/>
          </p:nvPr>
        </p:nvSpPr>
        <p:spPr>
          <a:xfrm>
            <a:off x="5541036" y="5760836"/>
            <a:ext cx="4643438" cy="744674"/>
          </a:xfrm>
        </p:spPr>
        <p:txBody>
          <a:bodyPr/>
          <a:lstStyle/>
          <a:p>
            <a:r>
              <a:rPr lang="en-US" dirty="0"/>
              <a:t>Vassilis Tsakanikas</a:t>
            </a:r>
          </a:p>
          <a:p>
            <a:pPr lvl="1"/>
            <a:r>
              <a:rPr lang="en-US" dirty="0"/>
              <a:t>University of Ioannina</a:t>
            </a:r>
          </a:p>
          <a:p>
            <a:endParaRPr lang="es-ES" dirty="0"/>
          </a:p>
        </p:txBody>
      </p:sp>
      <p:pic>
        <p:nvPicPr>
          <p:cNvPr id="4" name="Picture 2" descr="https://i1.wp.com/medlab.cc.uoi.gr/wp-content/uploads/2017/03/c2.png?fit=1024%2C476">
            <a:extLst>
              <a:ext uri="{FF2B5EF4-FFF2-40B4-BE49-F238E27FC236}">
                <a16:creationId xmlns:a16="http://schemas.microsoft.com/office/drawing/2014/main" id="{71C58A8E-7C09-EE18-DA04-443DD4547B4E}"/>
              </a:ext>
            </a:extLst>
          </p:cNvPr>
          <p:cNvPicPr>
            <a:picLocks noChangeAspect="1" noChangeArrowheads="1"/>
          </p:cNvPicPr>
          <p:nvPr/>
        </p:nvPicPr>
        <p:blipFill>
          <a:blip r:embed="rId2" cstate="print">
            <a:duotone>
              <a:prstClr val="black"/>
              <a:schemeClr val="accent5">
                <a:tint val="45000"/>
                <a:satMod val="400000"/>
              </a:schemeClr>
            </a:duotone>
            <a:extLst>
              <a:ext uri="{28A0092B-C50C-407E-A947-70E740481C1C}">
                <a14:useLocalDpi xmlns:a14="http://schemas.microsoft.com/office/drawing/2010/main" val="0"/>
              </a:ext>
            </a:extLst>
          </a:blip>
          <a:srcRect/>
          <a:stretch>
            <a:fillRect/>
          </a:stretch>
        </p:blipFill>
        <p:spPr bwMode="auto">
          <a:xfrm>
            <a:off x="8358220" y="5294166"/>
            <a:ext cx="1592603" cy="7403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267185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024128" y="585216"/>
            <a:ext cx="8570445" cy="1499616"/>
          </a:xfrm>
        </p:spPr>
        <p:txBody>
          <a:bodyPr/>
          <a:lstStyle/>
          <a:p>
            <a:r>
              <a:rPr lang="en-US" dirty="0">
                <a:solidFill>
                  <a:schemeClr val="bg1">
                    <a:lumMod val="50000"/>
                  </a:schemeClr>
                </a:solidFill>
              </a:rPr>
              <a:t>Primary Target (endpoint)</a:t>
            </a:r>
          </a:p>
        </p:txBody>
      </p:sp>
      <mc:AlternateContent xmlns:mc="http://schemas.openxmlformats.org/markup-compatibility/2006">
        <mc:Choice xmlns:a14="http://schemas.microsoft.com/office/drawing/2010/main" Requires="a14">
          <p:sp>
            <p:nvSpPr>
              <p:cNvPr id="3" name="Content Placeholder 2"/>
              <p:cNvSpPr>
                <a:spLocks noGrp="1"/>
              </p:cNvSpPr>
              <p:nvPr>
                <p:ph idx="4294967295"/>
              </p:nvPr>
            </p:nvSpPr>
            <p:spPr>
              <a:xfrm>
                <a:off x="581194" y="2180498"/>
                <a:ext cx="5876759" cy="3678303"/>
              </a:xfrm>
            </p:spPr>
            <p:txBody>
              <a:bodyPr/>
              <a:lstStyle/>
              <a:p>
                <a:r>
                  <a:rPr lang="en-US" sz="2000" dirty="0">
                    <a:solidFill>
                      <a:schemeClr val="bg1">
                        <a:lumMod val="50000"/>
                      </a:schemeClr>
                    </a:solidFill>
                  </a:rPr>
                  <a:t>Aiming to group exercises and progressions to as large subsets as possible, for each model, the total score has been considered</a:t>
                </a:r>
              </a:p>
              <a:p>
                <a:endParaRPr lang="en-US" sz="2000" dirty="0">
                  <a:solidFill>
                    <a:schemeClr val="bg1">
                      <a:lumMod val="50000"/>
                    </a:schemeClr>
                  </a:solidFill>
                </a:endParaRPr>
              </a:p>
              <a:p>
                <a:endParaRPr lang="en-US" sz="2000" dirty="0">
                  <a:solidFill>
                    <a:schemeClr val="bg1">
                      <a:lumMod val="50000"/>
                    </a:schemeClr>
                  </a:solidFill>
                </a:endParaRPr>
              </a:p>
              <a:p>
                <a:pPr marL="323992" lvl="1"/>
                <a14:m>
                  <m:oMathPara xmlns:m="http://schemas.openxmlformats.org/officeDocument/2006/math">
                    <m:oMathParaPr>
                      <m:jc m:val="centerGroup"/>
                    </m:oMathParaPr>
                    <m:oMath xmlns:m="http://schemas.openxmlformats.org/officeDocument/2006/math">
                      <m:r>
                        <a:rPr lang="en-US" sz="2000" b="0" i="1" smtClean="0">
                          <a:solidFill>
                            <a:schemeClr val="bg1">
                              <a:lumMod val="50000"/>
                            </a:schemeClr>
                          </a:solidFill>
                          <a:latin typeface="Cambria Math" panose="02040503050406030204" pitchFamily="18" charset="0"/>
                        </a:rPr>
                        <m:t>𝑇𝑜𝑡𝑎𝑙</m:t>
                      </m:r>
                      <m:r>
                        <a:rPr lang="en-US" sz="2000" b="0" i="1" smtClean="0">
                          <a:solidFill>
                            <a:schemeClr val="bg1">
                              <a:lumMod val="50000"/>
                            </a:schemeClr>
                          </a:solidFill>
                          <a:latin typeface="Cambria Math" panose="02040503050406030204" pitchFamily="18" charset="0"/>
                        </a:rPr>
                        <m:t> </m:t>
                      </m:r>
                      <m:r>
                        <a:rPr lang="en-US" sz="2000" b="0" i="1" smtClean="0">
                          <a:solidFill>
                            <a:schemeClr val="bg1">
                              <a:lumMod val="50000"/>
                            </a:schemeClr>
                          </a:solidFill>
                          <a:latin typeface="Cambria Math" panose="02040503050406030204" pitchFamily="18" charset="0"/>
                        </a:rPr>
                        <m:t>𝑠𝑐𝑜𝑟𝑒</m:t>
                      </m:r>
                      <m:r>
                        <a:rPr lang="en-US" sz="2000" b="0" i="1" smtClean="0">
                          <a:solidFill>
                            <a:schemeClr val="bg1">
                              <a:lumMod val="50000"/>
                            </a:schemeClr>
                          </a:solidFill>
                          <a:latin typeface="Cambria Math" panose="02040503050406030204" pitchFamily="18" charset="0"/>
                        </a:rPr>
                        <m:t>= </m:t>
                      </m:r>
                      <m:d>
                        <m:dPr>
                          <m:begChr m:val="⌈"/>
                          <m:endChr m:val="⌉"/>
                          <m:ctrlPr>
                            <a:rPr lang="en-US" sz="2000" b="0" i="1" smtClean="0">
                              <a:solidFill>
                                <a:schemeClr val="bg1">
                                  <a:lumMod val="50000"/>
                                </a:schemeClr>
                              </a:solidFill>
                              <a:latin typeface="Cambria Math" panose="02040503050406030204" pitchFamily="18" charset="0"/>
                            </a:rPr>
                          </m:ctrlPr>
                        </m:dPr>
                        <m:e>
                          <m:f>
                            <m:fPr>
                              <m:ctrlPr>
                                <a:rPr lang="en-US" sz="2000" i="1">
                                  <a:solidFill>
                                    <a:schemeClr val="bg1">
                                      <a:lumMod val="50000"/>
                                    </a:schemeClr>
                                  </a:solidFill>
                                  <a:latin typeface="Cambria Math" panose="02040503050406030204" pitchFamily="18" charset="0"/>
                                </a:rPr>
                              </m:ctrlPr>
                            </m:fPr>
                            <m:num>
                              <m:r>
                                <a:rPr lang="en-US" sz="2000" i="1">
                                  <a:solidFill>
                                    <a:schemeClr val="bg1">
                                      <a:lumMod val="50000"/>
                                    </a:schemeClr>
                                  </a:solidFill>
                                  <a:latin typeface="Cambria Math" panose="02040503050406030204" pitchFamily="18" charset="0"/>
                                </a:rPr>
                                <m:t>1</m:t>
                              </m:r>
                            </m:num>
                            <m:den>
                              <m:r>
                                <a:rPr lang="en-US" sz="2000" i="1">
                                  <a:solidFill>
                                    <a:schemeClr val="bg1">
                                      <a:lumMod val="50000"/>
                                    </a:schemeClr>
                                  </a:solidFill>
                                  <a:latin typeface="Cambria Math" panose="02040503050406030204" pitchFamily="18" charset="0"/>
                                </a:rPr>
                                <m:t>𝑁</m:t>
                              </m:r>
                            </m:den>
                          </m:f>
                          <m:nary>
                            <m:naryPr>
                              <m:chr m:val="∑"/>
                              <m:ctrlPr>
                                <a:rPr lang="en-US" sz="2000" i="1">
                                  <a:solidFill>
                                    <a:schemeClr val="bg1">
                                      <a:lumMod val="50000"/>
                                    </a:schemeClr>
                                  </a:solidFill>
                                  <a:latin typeface="Cambria Math" panose="02040503050406030204" pitchFamily="18" charset="0"/>
                                </a:rPr>
                              </m:ctrlPr>
                            </m:naryPr>
                            <m:sub>
                              <m:r>
                                <m:rPr>
                                  <m:brk m:alnAt="23"/>
                                </m:rPr>
                                <a:rPr lang="en-US" sz="2000" i="1">
                                  <a:solidFill>
                                    <a:schemeClr val="bg1">
                                      <a:lumMod val="50000"/>
                                    </a:schemeClr>
                                  </a:solidFill>
                                  <a:latin typeface="Cambria Math" panose="02040503050406030204" pitchFamily="18" charset="0"/>
                                </a:rPr>
                                <m:t>𝑖</m:t>
                              </m:r>
                              <m:r>
                                <a:rPr lang="en-US" sz="2000" i="1">
                                  <a:solidFill>
                                    <a:schemeClr val="bg1">
                                      <a:lumMod val="50000"/>
                                    </a:schemeClr>
                                  </a:solidFill>
                                  <a:latin typeface="Cambria Math" panose="02040503050406030204" pitchFamily="18" charset="0"/>
                                </a:rPr>
                                <m:t>=1</m:t>
                              </m:r>
                            </m:sub>
                            <m:sup>
                              <m:r>
                                <a:rPr lang="en-US" sz="2000" i="1">
                                  <a:solidFill>
                                    <a:schemeClr val="bg1">
                                      <a:lumMod val="50000"/>
                                    </a:schemeClr>
                                  </a:solidFill>
                                  <a:latin typeface="Cambria Math" panose="02040503050406030204" pitchFamily="18" charset="0"/>
                                </a:rPr>
                                <m:t>𝑛</m:t>
                              </m:r>
                            </m:sup>
                            <m:e>
                              <m:d>
                                <m:dPr>
                                  <m:begChr m:val="‖"/>
                                  <m:endChr m:val="‖"/>
                                  <m:ctrlPr>
                                    <a:rPr lang="en-US" sz="2000" i="1">
                                      <a:solidFill>
                                        <a:schemeClr val="bg1">
                                          <a:lumMod val="50000"/>
                                        </a:schemeClr>
                                      </a:solidFill>
                                      <a:latin typeface="Cambria Math" panose="02040503050406030204" pitchFamily="18" charset="0"/>
                                    </a:rPr>
                                  </m:ctrlPr>
                                </m:dPr>
                                <m:e>
                                  <m:r>
                                    <a:rPr lang="en-US" sz="2000" i="1">
                                      <a:solidFill>
                                        <a:schemeClr val="bg1">
                                          <a:lumMod val="50000"/>
                                        </a:schemeClr>
                                      </a:solidFill>
                                      <a:latin typeface="Cambria Math" panose="02040503050406030204" pitchFamily="18" charset="0"/>
                                    </a:rPr>
                                    <m:t>𝑝𝑒𝑟𝑓𝑜𝑟</m:t>
                                  </m:r>
                                  <m:sSub>
                                    <m:sSubPr>
                                      <m:ctrlPr>
                                        <a:rPr lang="en-US" sz="2000" i="1">
                                          <a:solidFill>
                                            <a:schemeClr val="bg1">
                                              <a:lumMod val="50000"/>
                                            </a:schemeClr>
                                          </a:solidFill>
                                          <a:latin typeface="Cambria Math" panose="02040503050406030204" pitchFamily="18" charset="0"/>
                                        </a:rPr>
                                      </m:ctrlPr>
                                    </m:sSubPr>
                                    <m:e>
                                      <m:r>
                                        <a:rPr lang="en-US" sz="2000" i="1">
                                          <a:solidFill>
                                            <a:schemeClr val="bg1">
                                              <a:lumMod val="50000"/>
                                            </a:schemeClr>
                                          </a:solidFill>
                                          <a:latin typeface="Cambria Math" panose="02040503050406030204" pitchFamily="18" charset="0"/>
                                        </a:rPr>
                                        <m:t>𝑚𝑎𝑛𝑐𝑒𝑀𝑒𝑡𝑟𝑖𝑐</m:t>
                                      </m:r>
                                    </m:e>
                                    <m:sub>
                                      <m:r>
                                        <a:rPr lang="en-US" sz="2000" i="1">
                                          <a:solidFill>
                                            <a:schemeClr val="bg1">
                                              <a:lumMod val="50000"/>
                                            </a:schemeClr>
                                          </a:solidFill>
                                          <a:latin typeface="Cambria Math" panose="02040503050406030204" pitchFamily="18" charset="0"/>
                                        </a:rPr>
                                        <m:t>𝑖</m:t>
                                      </m:r>
                                    </m:sub>
                                  </m:sSub>
                                </m:e>
                              </m:d>
                            </m:e>
                          </m:nary>
                        </m:e>
                      </m:d>
                    </m:oMath>
                  </m:oMathPara>
                </a14:m>
                <a:endParaRPr lang="en-US" sz="2000" dirty="0">
                  <a:solidFill>
                    <a:schemeClr val="bg1">
                      <a:lumMod val="50000"/>
                    </a:schemeClr>
                  </a:solidFill>
                </a:endParaRPr>
              </a:p>
            </p:txBody>
          </p:sp>
        </mc:Choice>
        <mc:Fallback>
          <p:sp>
            <p:nvSpPr>
              <p:cNvPr id="3" name="Content Placeholder 2"/>
              <p:cNvSpPr>
                <a:spLocks noGrp="1" noRot="1" noChangeAspect="1" noMove="1" noResize="1" noEditPoints="1" noAdjustHandles="1" noChangeArrowheads="1" noChangeShapeType="1" noTextEdit="1"/>
              </p:cNvSpPr>
              <p:nvPr>
                <p:ph idx="4294967295"/>
              </p:nvPr>
            </p:nvSpPr>
            <p:spPr>
              <a:xfrm>
                <a:off x="581194" y="2180498"/>
                <a:ext cx="5876759" cy="3678303"/>
              </a:xfrm>
              <a:blipFill>
                <a:blip r:embed="rId3"/>
                <a:stretch>
                  <a:fillRect/>
                </a:stretch>
              </a:blipFill>
            </p:spPr>
            <p:txBody>
              <a:bodyPr/>
              <a:lstStyle/>
              <a:p>
                <a:r>
                  <a:rPr lang="en-US">
                    <a:noFill/>
                  </a:rPr>
                  <a:t> </a:t>
                </a:r>
              </a:p>
            </p:txBody>
          </p:sp>
        </mc:Fallback>
      </mc:AlternateContent>
      <p:sp>
        <p:nvSpPr>
          <p:cNvPr id="4" name="Content Placeholder 2"/>
          <p:cNvSpPr txBox="1">
            <a:spLocks/>
          </p:cNvSpPr>
          <p:nvPr/>
        </p:nvSpPr>
        <p:spPr>
          <a:xfrm>
            <a:off x="6572418" y="2180497"/>
            <a:ext cx="5876759" cy="3678303"/>
          </a:xfrm>
          <a:prstGeom prst="rect">
            <a:avLst/>
          </a:prstGeom>
        </p:spPr>
        <p:txBody>
          <a:bodyPr vert="horz" lIns="91440" tIns="45720" rIns="91440" bIns="45720" rtlCol="0" anchor="ctr">
            <a:norm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r>
              <a:rPr lang="en-US" dirty="0">
                <a:solidFill>
                  <a:schemeClr val="bg1">
                    <a:lumMod val="50000"/>
                  </a:schemeClr>
                </a:solidFill>
              </a:rPr>
              <a:t>Scoring Scale</a:t>
            </a:r>
          </a:p>
        </p:txBody>
      </p:sp>
      <p:sp>
        <p:nvSpPr>
          <p:cNvPr id="5" name="Rectangle 4"/>
          <p:cNvSpPr/>
          <p:nvPr/>
        </p:nvSpPr>
        <p:spPr>
          <a:xfrm>
            <a:off x="6915152" y="4352926"/>
            <a:ext cx="4467225" cy="485775"/>
          </a:xfrm>
          <a:prstGeom prst="rect">
            <a:avLst/>
          </a:prstGeom>
          <a:gradFill flip="none" rotWithShape="1">
            <a:gsLst>
              <a:gs pos="0">
                <a:srgbClr val="FF0000"/>
              </a:gs>
              <a:gs pos="100000">
                <a:srgbClr val="00B050"/>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50000"/>
                </a:schemeClr>
              </a:solidFill>
            </a:endParaRPr>
          </a:p>
        </p:txBody>
      </p:sp>
      <p:sp>
        <p:nvSpPr>
          <p:cNvPr id="6" name="Rectangle 5"/>
          <p:cNvSpPr/>
          <p:nvPr/>
        </p:nvSpPr>
        <p:spPr>
          <a:xfrm>
            <a:off x="6829157" y="4979418"/>
            <a:ext cx="543193" cy="646331"/>
          </a:xfrm>
          <a:prstGeom prst="rect">
            <a:avLst/>
          </a:prstGeom>
        </p:spPr>
        <p:txBody>
          <a:bodyPr wrap="square">
            <a:spAutoFit/>
          </a:bodyPr>
          <a:lstStyle/>
          <a:p>
            <a:r>
              <a:rPr lang="en-US" sz="3600" b="1" dirty="0">
                <a:solidFill>
                  <a:schemeClr val="bg1">
                    <a:lumMod val="50000"/>
                  </a:schemeClr>
                </a:solidFill>
              </a:rPr>
              <a:t>0</a:t>
            </a:r>
          </a:p>
        </p:txBody>
      </p:sp>
      <p:sp>
        <p:nvSpPr>
          <p:cNvPr id="7" name="Rectangle 6"/>
          <p:cNvSpPr/>
          <p:nvPr/>
        </p:nvSpPr>
        <p:spPr>
          <a:xfrm>
            <a:off x="8281789" y="4967817"/>
            <a:ext cx="543193" cy="646331"/>
          </a:xfrm>
          <a:prstGeom prst="rect">
            <a:avLst/>
          </a:prstGeom>
        </p:spPr>
        <p:txBody>
          <a:bodyPr wrap="square">
            <a:spAutoFit/>
          </a:bodyPr>
          <a:lstStyle/>
          <a:p>
            <a:r>
              <a:rPr lang="en-US" sz="3600" b="1" dirty="0">
                <a:solidFill>
                  <a:schemeClr val="bg1">
                    <a:lumMod val="50000"/>
                  </a:schemeClr>
                </a:solidFill>
              </a:rPr>
              <a:t>1</a:t>
            </a:r>
          </a:p>
        </p:txBody>
      </p:sp>
      <p:sp>
        <p:nvSpPr>
          <p:cNvPr id="8" name="Rectangle 7"/>
          <p:cNvSpPr/>
          <p:nvPr/>
        </p:nvSpPr>
        <p:spPr>
          <a:xfrm>
            <a:off x="9639168" y="4953861"/>
            <a:ext cx="543193" cy="646331"/>
          </a:xfrm>
          <a:prstGeom prst="rect">
            <a:avLst/>
          </a:prstGeom>
        </p:spPr>
        <p:txBody>
          <a:bodyPr wrap="square">
            <a:spAutoFit/>
          </a:bodyPr>
          <a:lstStyle/>
          <a:p>
            <a:r>
              <a:rPr lang="en-US" sz="3600" b="1" dirty="0">
                <a:solidFill>
                  <a:schemeClr val="bg1">
                    <a:lumMod val="50000"/>
                  </a:schemeClr>
                </a:solidFill>
              </a:rPr>
              <a:t>2</a:t>
            </a:r>
          </a:p>
        </p:txBody>
      </p:sp>
      <p:sp>
        <p:nvSpPr>
          <p:cNvPr id="9" name="Rectangle 8"/>
          <p:cNvSpPr/>
          <p:nvPr/>
        </p:nvSpPr>
        <p:spPr>
          <a:xfrm>
            <a:off x="10953482" y="4967817"/>
            <a:ext cx="543193" cy="646331"/>
          </a:xfrm>
          <a:prstGeom prst="rect">
            <a:avLst/>
          </a:prstGeom>
        </p:spPr>
        <p:txBody>
          <a:bodyPr wrap="square">
            <a:spAutoFit/>
          </a:bodyPr>
          <a:lstStyle/>
          <a:p>
            <a:r>
              <a:rPr lang="en-US" sz="3600" b="1" dirty="0">
                <a:solidFill>
                  <a:schemeClr val="bg1">
                    <a:lumMod val="50000"/>
                  </a:schemeClr>
                </a:solidFill>
              </a:rPr>
              <a:t>3</a:t>
            </a:r>
          </a:p>
        </p:txBody>
      </p:sp>
      <p:sp>
        <p:nvSpPr>
          <p:cNvPr id="10" name="Rectangle 9"/>
          <p:cNvSpPr/>
          <p:nvPr/>
        </p:nvSpPr>
        <p:spPr>
          <a:xfrm>
            <a:off x="3650650" y="6141929"/>
            <a:ext cx="4594528" cy="461665"/>
          </a:xfrm>
          <a:prstGeom prst="rect">
            <a:avLst/>
          </a:prstGeom>
        </p:spPr>
        <p:txBody>
          <a:bodyPr wrap="none">
            <a:spAutoFit/>
          </a:bodyPr>
          <a:lstStyle/>
          <a:p>
            <a:r>
              <a:rPr lang="en-US" sz="2400" b="1" dirty="0">
                <a:solidFill>
                  <a:schemeClr val="bg1">
                    <a:lumMod val="50000"/>
                  </a:schemeClr>
                </a:solidFill>
              </a:rPr>
              <a:t>4-class classification problem</a:t>
            </a:r>
          </a:p>
        </p:txBody>
      </p:sp>
    </p:spTree>
    <p:extLst>
      <p:ext uri="{BB962C8B-B14F-4D97-AF65-F5344CB8AC3E}">
        <p14:creationId xmlns:p14="http://schemas.microsoft.com/office/powerpoint/2010/main" val="3780303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024128" y="585216"/>
            <a:ext cx="9720072" cy="1499616"/>
          </a:xfrm>
        </p:spPr>
        <p:txBody>
          <a:bodyPr>
            <a:normAutofit/>
          </a:bodyPr>
          <a:lstStyle/>
          <a:p>
            <a:r>
              <a:rPr lang="en-US">
                <a:solidFill>
                  <a:schemeClr val="bg1"/>
                </a:solidFill>
              </a:rPr>
              <a:t>Models training and evaluating</a:t>
            </a:r>
            <a:endParaRPr lang="en-US" dirty="0">
              <a:solidFill>
                <a:schemeClr val="bg1"/>
              </a:solidFill>
            </a:endParaRPr>
          </a:p>
        </p:txBody>
      </p:sp>
      <p:graphicFrame>
        <p:nvGraphicFramePr>
          <p:cNvPr id="4" name="Content Placeholder 3"/>
          <p:cNvGraphicFramePr>
            <a:graphicFrameLocks noGrp="1"/>
          </p:cNvGraphicFramePr>
          <p:nvPr>
            <p:ph idx="4294967295"/>
            <p:extLst>
              <p:ext uri="{D42A27DB-BD31-4B8C-83A1-F6EECF244321}">
                <p14:modId xmlns:p14="http://schemas.microsoft.com/office/powerpoint/2010/main" val="3303212690"/>
              </p:ext>
            </p:extLst>
          </p:nvPr>
        </p:nvGraphicFramePr>
        <p:xfrm>
          <a:off x="1023938" y="2286001"/>
          <a:ext cx="9720263" cy="402272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TextBox 7">
            <a:extLst>
              <a:ext uri="{FF2B5EF4-FFF2-40B4-BE49-F238E27FC236}">
                <a16:creationId xmlns:a16="http://schemas.microsoft.com/office/drawing/2014/main" id="{A7439638-DFE1-461A-ABC6-2D59FF5AC358}"/>
              </a:ext>
            </a:extLst>
          </p:cNvPr>
          <p:cNvSpPr txBox="1"/>
          <p:nvPr/>
        </p:nvSpPr>
        <p:spPr>
          <a:xfrm>
            <a:off x="754358" y="5592719"/>
            <a:ext cx="11102788" cy="420756"/>
          </a:xfrm>
          <a:prstGeom prst="rect">
            <a:avLst/>
          </a:prstGeom>
          <a:noFill/>
        </p:spPr>
        <p:txBody>
          <a:bodyPr wrap="square">
            <a:spAutoFit/>
          </a:bodyPr>
          <a:lstStyle/>
          <a:p>
            <a:r>
              <a:rPr lang="en-US" sz="1067" dirty="0">
                <a:solidFill>
                  <a:schemeClr val="bg1"/>
                </a:solidFill>
                <a:latin typeface="Arial" panose="020B0604020202020204" pitchFamily="34" charset="0"/>
              </a:rPr>
              <a:t>Fernández, A., Garcia, S., Herrera, F., &amp; Chawla, N. V. (2018). SMOTE for learning from imbalanced data: progress and challenges, marking the 15-year anniversary. </a:t>
            </a:r>
            <a:r>
              <a:rPr lang="en-US" sz="1067" i="1" dirty="0">
                <a:solidFill>
                  <a:schemeClr val="bg1"/>
                </a:solidFill>
                <a:latin typeface="Arial" panose="020B0604020202020204" pitchFamily="34" charset="0"/>
              </a:rPr>
              <a:t>Journal of artificial intelligence research</a:t>
            </a:r>
            <a:r>
              <a:rPr lang="en-US" sz="1067" dirty="0">
                <a:solidFill>
                  <a:schemeClr val="bg1"/>
                </a:solidFill>
                <a:latin typeface="Arial" panose="020B0604020202020204" pitchFamily="34" charset="0"/>
              </a:rPr>
              <a:t>, </a:t>
            </a:r>
            <a:r>
              <a:rPr lang="en-US" sz="1067" i="1" dirty="0">
                <a:solidFill>
                  <a:schemeClr val="bg1"/>
                </a:solidFill>
                <a:latin typeface="Arial" panose="020B0604020202020204" pitchFamily="34" charset="0"/>
              </a:rPr>
              <a:t>61</a:t>
            </a:r>
            <a:r>
              <a:rPr lang="en-US" sz="1067" dirty="0">
                <a:solidFill>
                  <a:schemeClr val="bg1"/>
                </a:solidFill>
                <a:latin typeface="Arial" panose="020B0604020202020204" pitchFamily="34" charset="0"/>
              </a:rPr>
              <a:t>, 863-905.</a:t>
            </a:r>
            <a:endParaRPr lang="en-US" sz="1067" dirty="0">
              <a:solidFill>
                <a:schemeClr val="bg1"/>
              </a:solidFill>
            </a:endParaRPr>
          </a:p>
        </p:txBody>
      </p:sp>
    </p:spTree>
    <p:extLst>
      <p:ext uri="{BB962C8B-B14F-4D97-AF65-F5344CB8AC3E}">
        <p14:creationId xmlns:p14="http://schemas.microsoft.com/office/powerpoint/2010/main" val="18436669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024128" y="585216"/>
            <a:ext cx="8570445" cy="1499616"/>
          </a:xfrm>
        </p:spPr>
        <p:txBody>
          <a:bodyPr/>
          <a:lstStyle/>
          <a:p>
            <a:r>
              <a:rPr lang="en-US" dirty="0">
                <a:solidFill>
                  <a:schemeClr val="bg1">
                    <a:lumMod val="50000"/>
                  </a:schemeClr>
                </a:solidFill>
              </a:rPr>
              <a:t>annotations</a:t>
            </a:r>
          </a:p>
        </p:txBody>
      </p:sp>
      <p:pic>
        <p:nvPicPr>
          <p:cNvPr id="5" name="Content Placeholder 4"/>
          <p:cNvPicPr>
            <a:picLocks noGrp="1" noChangeAspect="1"/>
          </p:cNvPicPr>
          <p:nvPr>
            <p:ph idx="4294967295"/>
          </p:nvPr>
        </p:nvPicPr>
        <p:blipFill rotWithShape="1">
          <a:blip r:embed="rId3" cstate="print">
            <a:extLst>
              <a:ext uri="{28A0092B-C50C-407E-A947-70E740481C1C}">
                <a14:useLocalDpi xmlns:a14="http://schemas.microsoft.com/office/drawing/2010/main" val="0"/>
              </a:ext>
            </a:extLst>
          </a:blip>
          <a:srcRect l="8532" t="7589" r="15593" b="3541"/>
          <a:stretch/>
        </p:blipFill>
        <p:spPr>
          <a:xfrm>
            <a:off x="2073254" y="1682536"/>
            <a:ext cx="7603959" cy="4590248"/>
          </a:xfrm>
        </p:spPr>
      </p:pic>
    </p:spTree>
    <p:extLst>
      <p:ext uri="{BB962C8B-B14F-4D97-AF65-F5344CB8AC3E}">
        <p14:creationId xmlns:p14="http://schemas.microsoft.com/office/powerpoint/2010/main" val="15110909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024128" y="585216"/>
            <a:ext cx="8570445" cy="1499616"/>
          </a:xfrm>
        </p:spPr>
        <p:txBody>
          <a:bodyPr>
            <a:normAutofit/>
          </a:bodyPr>
          <a:lstStyle/>
          <a:p>
            <a:r>
              <a:rPr lang="en-US" dirty="0">
                <a:solidFill>
                  <a:schemeClr val="bg1">
                    <a:lumMod val="50000"/>
                  </a:schemeClr>
                </a:solidFill>
              </a:rPr>
              <a:t>Annotations</a:t>
            </a:r>
            <a:br>
              <a:rPr lang="en-US" dirty="0">
                <a:solidFill>
                  <a:schemeClr val="bg1">
                    <a:lumMod val="50000"/>
                  </a:schemeClr>
                </a:solidFill>
              </a:rPr>
            </a:br>
            <a:r>
              <a:rPr lang="en-US" dirty="0">
                <a:solidFill>
                  <a:schemeClr val="bg1">
                    <a:lumMod val="50000"/>
                  </a:schemeClr>
                </a:solidFill>
              </a:rPr>
              <a:t>per type</a:t>
            </a:r>
          </a:p>
        </p:txBody>
      </p:sp>
      <p:pic>
        <p:nvPicPr>
          <p:cNvPr id="3" name="Picture 2"/>
          <p:cNvPicPr>
            <a:picLocks noChangeAspect="1"/>
          </p:cNvPicPr>
          <p:nvPr/>
        </p:nvPicPr>
        <p:blipFill rotWithShape="1">
          <a:blip r:embed="rId3" cstate="print">
            <a:extLst>
              <a:ext uri="{28A0092B-C50C-407E-A947-70E740481C1C}">
                <a14:useLocalDpi xmlns:a14="http://schemas.microsoft.com/office/drawing/2010/main" val="0"/>
              </a:ext>
            </a:extLst>
          </a:blip>
          <a:srcRect l="8661" t="4726" r="15954" b="3354"/>
          <a:stretch/>
        </p:blipFill>
        <p:spPr>
          <a:xfrm>
            <a:off x="296779" y="2084833"/>
            <a:ext cx="3946359" cy="2480023"/>
          </a:xfrm>
          <a:prstGeom prst="rect">
            <a:avLst/>
          </a:prstGeom>
        </p:spPr>
      </p:pic>
      <p:pic>
        <p:nvPicPr>
          <p:cNvPr id="7" name="Picture 6"/>
          <p:cNvPicPr>
            <a:picLocks noChangeAspect="1"/>
          </p:cNvPicPr>
          <p:nvPr/>
        </p:nvPicPr>
        <p:blipFill rotWithShape="1">
          <a:blip r:embed="rId4" cstate="print">
            <a:extLst>
              <a:ext uri="{28A0092B-C50C-407E-A947-70E740481C1C}">
                <a14:useLocalDpi xmlns:a14="http://schemas.microsoft.com/office/drawing/2010/main" val="0"/>
              </a:ext>
            </a:extLst>
          </a:blip>
          <a:srcRect l="8289" t="7556" r="16316" b="3855"/>
          <a:stretch/>
        </p:blipFill>
        <p:spPr>
          <a:xfrm>
            <a:off x="7793874" y="2237873"/>
            <a:ext cx="4101348" cy="2483715"/>
          </a:xfrm>
          <a:prstGeom prst="rect">
            <a:avLst/>
          </a:prstGeom>
        </p:spPr>
      </p:pic>
      <p:pic>
        <p:nvPicPr>
          <p:cNvPr id="8" name="Picture 7"/>
          <p:cNvPicPr>
            <a:picLocks noChangeAspect="1"/>
          </p:cNvPicPr>
          <p:nvPr/>
        </p:nvPicPr>
        <p:blipFill rotWithShape="1">
          <a:blip r:embed="rId5" cstate="print">
            <a:extLst>
              <a:ext uri="{28A0092B-C50C-407E-A947-70E740481C1C}">
                <a14:useLocalDpi xmlns:a14="http://schemas.microsoft.com/office/drawing/2010/main" val="0"/>
              </a:ext>
            </a:extLst>
          </a:blip>
          <a:srcRect l="8289" t="6535" r="16513" b="3599"/>
          <a:stretch/>
        </p:blipFill>
        <p:spPr>
          <a:xfrm>
            <a:off x="4018548" y="2266346"/>
            <a:ext cx="3775325" cy="2325309"/>
          </a:xfrm>
          <a:prstGeom prst="rect">
            <a:avLst/>
          </a:prstGeom>
        </p:spPr>
      </p:pic>
    </p:spTree>
    <p:extLst>
      <p:ext uri="{BB962C8B-B14F-4D97-AF65-F5344CB8AC3E}">
        <p14:creationId xmlns:p14="http://schemas.microsoft.com/office/powerpoint/2010/main" val="17979487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024128" y="585216"/>
            <a:ext cx="8570445" cy="1499616"/>
          </a:xfrm>
        </p:spPr>
        <p:txBody>
          <a:bodyPr/>
          <a:lstStyle/>
          <a:p>
            <a:r>
              <a:rPr lang="en-US" dirty="0">
                <a:solidFill>
                  <a:schemeClr val="bg1"/>
                </a:solidFill>
              </a:rPr>
              <a:t>Interobserver Agreement</a:t>
            </a:r>
          </a:p>
        </p:txBody>
      </p:sp>
      <p:graphicFrame>
        <p:nvGraphicFramePr>
          <p:cNvPr id="5" name="Table 4"/>
          <p:cNvGraphicFramePr>
            <a:graphicFrameLocks noGrp="1"/>
          </p:cNvGraphicFramePr>
          <p:nvPr>
            <p:extLst>
              <p:ext uri="{D42A27DB-BD31-4B8C-83A1-F6EECF244321}">
                <p14:modId xmlns:p14="http://schemas.microsoft.com/office/powerpoint/2010/main" val="3202152307"/>
              </p:ext>
            </p:extLst>
          </p:nvPr>
        </p:nvGraphicFramePr>
        <p:xfrm>
          <a:off x="6175075" y="2694023"/>
          <a:ext cx="4452863" cy="1905000"/>
        </p:xfrm>
        <a:graphic>
          <a:graphicData uri="http://schemas.openxmlformats.org/drawingml/2006/table">
            <a:tbl>
              <a:tblPr firstRow="1" bandRow="1">
                <a:tableStyleId>{5C22544A-7EE6-4342-B048-85BDC9FD1C3A}</a:tableStyleId>
              </a:tblPr>
              <a:tblGrid>
                <a:gridCol w="2278243">
                  <a:extLst>
                    <a:ext uri="{9D8B030D-6E8A-4147-A177-3AD203B41FA5}">
                      <a16:colId xmlns:a16="http://schemas.microsoft.com/office/drawing/2014/main" val="1612348344"/>
                    </a:ext>
                  </a:extLst>
                </a:gridCol>
                <a:gridCol w="2174620">
                  <a:extLst>
                    <a:ext uri="{9D8B030D-6E8A-4147-A177-3AD203B41FA5}">
                      <a16:colId xmlns:a16="http://schemas.microsoft.com/office/drawing/2014/main" val="3905791933"/>
                    </a:ext>
                  </a:extLst>
                </a:gridCol>
              </a:tblGrid>
              <a:tr h="375920">
                <a:tc>
                  <a:txBody>
                    <a:bodyPr/>
                    <a:lstStyle/>
                    <a:p>
                      <a:pPr algn="ctr"/>
                      <a:r>
                        <a:rPr lang="en-US" sz="1900" dirty="0"/>
                        <a:t>exercise</a:t>
                      </a:r>
                      <a:r>
                        <a:rPr lang="en-US" sz="1900" baseline="0" dirty="0"/>
                        <a:t> type</a:t>
                      </a:r>
                      <a:endParaRPr lang="en-US" sz="1900" dirty="0"/>
                    </a:p>
                  </a:txBody>
                  <a:tcPr/>
                </a:tc>
                <a:tc>
                  <a:txBody>
                    <a:bodyPr/>
                    <a:lstStyle/>
                    <a:p>
                      <a:pPr algn="ctr"/>
                      <a:r>
                        <a:rPr lang="en-US" sz="1900" dirty="0"/>
                        <a:t>k</a:t>
                      </a:r>
                      <a:r>
                        <a:rPr lang="en-US" sz="1900" baseline="0" dirty="0"/>
                        <a:t> statistic</a:t>
                      </a:r>
                      <a:endParaRPr lang="en-US" sz="1900" dirty="0"/>
                    </a:p>
                  </a:txBody>
                  <a:tcPr/>
                </a:tc>
                <a:extLst>
                  <a:ext uri="{0D108BD9-81ED-4DB2-BD59-A6C34878D82A}">
                    <a16:rowId xmlns:a16="http://schemas.microsoft.com/office/drawing/2014/main" val="2887681687"/>
                  </a:ext>
                </a:extLst>
              </a:tr>
              <a:tr h="375920">
                <a:tc>
                  <a:txBody>
                    <a:bodyPr/>
                    <a:lstStyle/>
                    <a:p>
                      <a:pPr algn="ctr"/>
                      <a:r>
                        <a:rPr lang="en-US" sz="1900" dirty="0"/>
                        <a:t>all exercises </a:t>
                      </a:r>
                    </a:p>
                  </a:txBody>
                  <a:tcPr/>
                </a:tc>
                <a:tc>
                  <a:txBody>
                    <a:bodyPr/>
                    <a:lstStyle/>
                    <a:p>
                      <a:pPr algn="ctr"/>
                      <a:r>
                        <a:rPr lang="en-US" sz="1900" dirty="0"/>
                        <a:t>0.75</a:t>
                      </a:r>
                    </a:p>
                  </a:txBody>
                  <a:tcPr/>
                </a:tc>
                <a:extLst>
                  <a:ext uri="{0D108BD9-81ED-4DB2-BD59-A6C34878D82A}">
                    <a16:rowId xmlns:a16="http://schemas.microsoft.com/office/drawing/2014/main" val="504665371"/>
                  </a:ext>
                </a:extLst>
              </a:tr>
              <a:tr h="37592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900" dirty="0"/>
                        <a:t>sitting</a:t>
                      </a:r>
                    </a:p>
                  </a:txBody>
                  <a:tcPr>
                    <a:solidFill>
                      <a:schemeClr val="accent1">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900" dirty="0"/>
                        <a:t>0.68</a:t>
                      </a:r>
                    </a:p>
                  </a:txBody>
                  <a:tcPr>
                    <a:solidFill>
                      <a:schemeClr val="accent1">
                        <a:lumMod val="20000"/>
                        <a:lumOff val="80000"/>
                      </a:schemeClr>
                    </a:solidFill>
                  </a:tcPr>
                </a:tc>
                <a:extLst>
                  <a:ext uri="{0D108BD9-81ED-4DB2-BD59-A6C34878D82A}">
                    <a16:rowId xmlns:a16="http://schemas.microsoft.com/office/drawing/2014/main" val="1568188188"/>
                  </a:ext>
                </a:extLst>
              </a:tr>
              <a:tr h="37592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900" dirty="0"/>
                        <a:t>standing</a:t>
                      </a:r>
                    </a:p>
                  </a:txBody>
                  <a:tcPr>
                    <a:solidFill>
                      <a:schemeClr val="accent1">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900" dirty="0"/>
                        <a:t>0.79</a:t>
                      </a:r>
                    </a:p>
                  </a:txBody>
                  <a:tcPr>
                    <a:solidFill>
                      <a:schemeClr val="accent1">
                        <a:lumMod val="20000"/>
                        <a:lumOff val="80000"/>
                      </a:schemeClr>
                    </a:solidFill>
                  </a:tcPr>
                </a:tc>
                <a:extLst>
                  <a:ext uri="{0D108BD9-81ED-4DB2-BD59-A6C34878D82A}">
                    <a16:rowId xmlns:a16="http://schemas.microsoft.com/office/drawing/2014/main" val="1017190626"/>
                  </a:ext>
                </a:extLst>
              </a:tr>
              <a:tr h="37592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900" dirty="0"/>
                        <a:t>walking</a:t>
                      </a:r>
                    </a:p>
                  </a:txBody>
                  <a:tcPr>
                    <a:solidFill>
                      <a:schemeClr val="accent1">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900" dirty="0"/>
                        <a:t>0.75</a:t>
                      </a:r>
                    </a:p>
                  </a:txBody>
                  <a:tcPr>
                    <a:solidFill>
                      <a:schemeClr val="accent1">
                        <a:lumMod val="20000"/>
                        <a:lumOff val="80000"/>
                      </a:schemeClr>
                    </a:solidFill>
                  </a:tcPr>
                </a:tc>
                <a:extLst>
                  <a:ext uri="{0D108BD9-81ED-4DB2-BD59-A6C34878D82A}">
                    <a16:rowId xmlns:a16="http://schemas.microsoft.com/office/drawing/2014/main" val="1165528226"/>
                  </a:ext>
                </a:extLst>
              </a:tr>
            </a:tbl>
          </a:graphicData>
        </a:graphic>
      </p:graphicFrame>
      <p:pic>
        <p:nvPicPr>
          <p:cNvPr id="6" name="Picture 5"/>
          <p:cNvPicPr>
            <a:picLocks noChangeAspect="1"/>
          </p:cNvPicPr>
          <p:nvPr/>
        </p:nvPicPr>
        <p:blipFill rotWithShape="1">
          <a:blip r:embed="rId3"/>
          <a:srcRect l="30081" t="21670" r="55683" b="70675"/>
          <a:stretch/>
        </p:blipFill>
        <p:spPr>
          <a:xfrm>
            <a:off x="10166024" y="1842630"/>
            <a:ext cx="2025976" cy="612735"/>
          </a:xfrm>
          <a:prstGeom prst="rect">
            <a:avLst/>
          </a:prstGeom>
        </p:spPr>
      </p:pic>
      <p:pic>
        <p:nvPicPr>
          <p:cNvPr id="7" name="Picture 2" descr="embargó Cornwall Sír cohen's kappa - rodesfarm.com"/>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401506" y="4830741"/>
            <a:ext cx="3671225" cy="1442043"/>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a:off x="8401505" y="5811223"/>
            <a:ext cx="3671225" cy="278243"/>
          </a:xfrm>
          <a:prstGeom prst="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solidFill>
                <a:schemeClr val="bg1"/>
              </a:solidFill>
            </a:endParaRPr>
          </a:p>
        </p:txBody>
      </p:sp>
      <p:pic>
        <p:nvPicPr>
          <p:cNvPr id="3" name="Picture 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92875" y="2109707"/>
            <a:ext cx="5624052" cy="3563717"/>
          </a:xfrm>
          <a:prstGeom prst="rect">
            <a:avLst/>
          </a:prstGeom>
        </p:spPr>
      </p:pic>
      <p:sp>
        <p:nvSpPr>
          <p:cNvPr id="9" name="Rectangle 8">
            <a:extLst>
              <a:ext uri="{FF2B5EF4-FFF2-40B4-BE49-F238E27FC236}">
                <a16:creationId xmlns:a16="http://schemas.microsoft.com/office/drawing/2014/main" id="{9F749D5F-2855-4601-B9E0-35057A920EE9}"/>
              </a:ext>
            </a:extLst>
          </p:cNvPr>
          <p:cNvSpPr/>
          <p:nvPr/>
        </p:nvSpPr>
        <p:spPr>
          <a:xfrm rot="16200000">
            <a:off x="-373835" y="4318965"/>
            <a:ext cx="1612489" cy="24220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67" dirty="0">
                <a:solidFill>
                  <a:schemeClr val="bg1"/>
                </a:solidFill>
              </a:rPr>
              <a:t>Observer 2</a:t>
            </a:r>
          </a:p>
        </p:txBody>
      </p:sp>
      <p:sp>
        <p:nvSpPr>
          <p:cNvPr id="14" name="Rectangle 13">
            <a:extLst>
              <a:ext uri="{FF2B5EF4-FFF2-40B4-BE49-F238E27FC236}">
                <a16:creationId xmlns:a16="http://schemas.microsoft.com/office/drawing/2014/main" id="{57A56A75-1CAA-4386-8079-2E3DA2AB9329}"/>
              </a:ext>
            </a:extLst>
          </p:cNvPr>
          <p:cNvSpPr/>
          <p:nvPr/>
        </p:nvSpPr>
        <p:spPr>
          <a:xfrm>
            <a:off x="2398656" y="5711267"/>
            <a:ext cx="1612489" cy="24220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67" dirty="0">
                <a:solidFill>
                  <a:schemeClr val="bg1"/>
                </a:solidFill>
              </a:rPr>
              <a:t>Observer 1</a:t>
            </a:r>
          </a:p>
        </p:txBody>
      </p:sp>
      <p:sp>
        <p:nvSpPr>
          <p:cNvPr id="15" name="TextBox 14">
            <a:extLst>
              <a:ext uri="{FF2B5EF4-FFF2-40B4-BE49-F238E27FC236}">
                <a16:creationId xmlns:a16="http://schemas.microsoft.com/office/drawing/2014/main" id="{2BCA3724-A90C-4A52-A58A-229528CEEA96}"/>
              </a:ext>
            </a:extLst>
          </p:cNvPr>
          <p:cNvSpPr txBox="1"/>
          <p:nvPr/>
        </p:nvSpPr>
        <p:spPr>
          <a:xfrm>
            <a:off x="392875" y="6504502"/>
            <a:ext cx="10456333" cy="256545"/>
          </a:xfrm>
          <a:prstGeom prst="rect">
            <a:avLst/>
          </a:prstGeom>
          <a:noFill/>
        </p:spPr>
        <p:txBody>
          <a:bodyPr wrap="square">
            <a:spAutoFit/>
          </a:bodyPr>
          <a:lstStyle/>
          <a:p>
            <a:r>
              <a:rPr lang="en-US" sz="1067" dirty="0">
                <a:solidFill>
                  <a:schemeClr val="bg1"/>
                </a:solidFill>
                <a:latin typeface="Arial" panose="020B0604020202020204" pitchFamily="34" charset="0"/>
              </a:rPr>
              <a:t>Wong, T. T. (2015). Performance evaluation of classification algorithms by k-fold and leave-one-out cross validation. </a:t>
            </a:r>
            <a:r>
              <a:rPr lang="en-US" sz="1067" i="1" dirty="0">
                <a:solidFill>
                  <a:schemeClr val="bg1"/>
                </a:solidFill>
                <a:latin typeface="Arial" panose="020B0604020202020204" pitchFamily="34" charset="0"/>
              </a:rPr>
              <a:t>Pattern Recognition</a:t>
            </a:r>
            <a:r>
              <a:rPr lang="en-US" sz="1067" dirty="0">
                <a:solidFill>
                  <a:schemeClr val="bg1"/>
                </a:solidFill>
                <a:latin typeface="Arial" panose="020B0604020202020204" pitchFamily="34" charset="0"/>
              </a:rPr>
              <a:t>, </a:t>
            </a:r>
            <a:r>
              <a:rPr lang="en-US" sz="1067" i="1" dirty="0">
                <a:solidFill>
                  <a:schemeClr val="bg1"/>
                </a:solidFill>
                <a:latin typeface="Arial" panose="020B0604020202020204" pitchFamily="34" charset="0"/>
              </a:rPr>
              <a:t>48</a:t>
            </a:r>
            <a:r>
              <a:rPr lang="en-US" sz="1067" dirty="0">
                <a:solidFill>
                  <a:schemeClr val="bg1"/>
                </a:solidFill>
                <a:latin typeface="Arial" panose="020B0604020202020204" pitchFamily="34" charset="0"/>
              </a:rPr>
              <a:t>(9), 2839-2846.</a:t>
            </a:r>
            <a:endParaRPr lang="en-US" sz="1067" dirty="0">
              <a:solidFill>
                <a:schemeClr val="bg1"/>
              </a:solidFill>
            </a:endParaRPr>
          </a:p>
        </p:txBody>
      </p:sp>
    </p:spTree>
    <p:extLst>
      <p:ext uri="{BB962C8B-B14F-4D97-AF65-F5344CB8AC3E}">
        <p14:creationId xmlns:p14="http://schemas.microsoft.com/office/powerpoint/2010/main" val="17568116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046988" y="130093"/>
            <a:ext cx="8570445" cy="1499616"/>
          </a:xfrm>
        </p:spPr>
        <p:txBody>
          <a:bodyPr>
            <a:normAutofit/>
          </a:bodyPr>
          <a:lstStyle/>
          <a:p>
            <a:r>
              <a:rPr lang="en-US" dirty="0">
                <a:solidFill>
                  <a:schemeClr val="bg1"/>
                </a:solidFill>
              </a:rPr>
              <a:t>Scoring models</a:t>
            </a:r>
            <a:br>
              <a:rPr lang="en-US" dirty="0">
                <a:solidFill>
                  <a:schemeClr val="bg1"/>
                </a:solidFill>
              </a:rPr>
            </a:br>
            <a:r>
              <a:rPr lang="en-US" dirty="0">
                <a:solidFill>
                  <a:schemeClr val="bg1"/>
                </a:solidFill>
              </a:rPr>
              <a:t>RESULTS</a:t>
            </a:r>
          </a:p>
        </p:txBody>
      </p:sp>
      <p:graphicFrame>
        <p:nvGraphicFramePr>
          <p:cNvPr id="5" name="Table 4"/>
          <p:cNvGraphicFramePr>
            <a:graphicFrameLocks noGrp="1"/>
          </p:cNvGraphicFramePr>
          <p:nvPr>
            <p:extLst>
              <p:ext uri="{D42A27DB-BD31-4B8C-83A1-F6EECF244321}">
                <p14:modId xmlns:p14="http://schemas.microsoft.com/office/powerpoint/2010/main" val="4273417340"/>
              </p:ext>
            </p:extLst>
          </p:nvPr>
        </p:nvGraphicFramePr>
        <p:xfrm>
          <a:off x="409574" y="1570354"/>
          <a:ext cx="11372853" cy="5037514"/>
        </p:xfrm>
        <a:graphic>
          <a:graphicData uri="http://schemas.openxmlformats.org/drawingml/2006/table">
            <a:tbl>
              <a:tblPr firstRow="1" firstCol="1">
                <a:tableStyleId>{C083E6E3-FA7D-4D7B-A595-EF9225AFEA82}</a:tableStyleId>
              </a:tblPr>
              <a:tblGrid>
                <a:gridCol w="653217">
                  <a:extLst>
                    <a:ext uri="{9D8B030D-6E8A-4147-A177-3AD203B41FA5}">
                      <a16:colId xmlns:a16="http://schemas.microsoft.com/office/drawing/2014/main" val="872729763"/>
                    </a:ext>
                  </a:extLst>
                </a:gridCol>
                <a:gridCol w="488905">
                  <a:extLst>
                    <a:ext uri="{9D8B030D-6E8A-4147-A177-3AD203B41FA5}">
                      <a16:colId xmlns:a16="http://schemas.microsoft.com/office/drawing/2014/main" val="3617350874"/>
                    </a:ext>
                  </a:extLst>
                </a:gridCol>
                <a:gridCol w="587416">
                  <a:extLst>
                    <a:ext uri="{9D8B030D-6E8A-4147-A177-3AD203B41FA5}">
                      <a16:colId xmlns:a16="http://schemas.microsoft.com/office/drawing/2014/main" val="3955518181"/>
                    </a:ext>
                  </a:extLst>
                </a:gridCol>
                <a:gridCol w="1180243">
                  <a:extLst>
                    <a:ext uri="{9D8B030D-6E8A-4147-A177-3AD203B41FA5}">
                      <a16:colId xmlns:a16="http://schemas.microsoft.com/office/drawing/2014/main" val="980700191"/>
                    </a:ext>
                  </a:extLst>
                </a:gridCol>
                <a:gridCol w="1307387">
                  <a:extLst>
                    <a:ext uri="{9D8B030D-6E8A-4147-A177-3AD203B41FA5}">
                      <a16:colId xmlns:a16="http://schemas.microsoft.com/office/drawing/2014/main" val="3987706763"/>
                    </a:ext>
                  </a:extLst>
                </a:gridCol>
                <a:gridCol w="1141211">
                  <a:extLst>
                    <a:ext uri="{9D8B030D-6E8A-4147-A177-3AD203B41FA5}">
                      <a16:colId xmlns:a16="http://schemas.microsoft.com/office/drawing/2014/main" val="2162438362"/>
                    </a:ext>
                  </a:extLst>
                </a:gridCol>
                <a:gridCol w="1902180">
                  <a:extLst>
                    <a:ext uri="{9D8B030D-6E8A-4147-A177-3AD203B41FA5}">
                      <a16:colId xmlns:a16="http://schemas.microsoft.com/office/drawing/2014/main" val="1420640979"/>
                    </a:ext>
                  </a:extLst>
                </a:gridCol>
                <a:gridCol w="1581079">
                  <a:extLst>
                    <a:ext uri="{9D8B030D-6E8A-4147-A177-3AD203B41FA5}">
                      <a16:colId xmlns:a16="http://schemas.microsoft.com/office/drawing/2014/main" val="2363664463"/>
                    </a:ext>
                  </a:extLst>
                </a:gridCol>
                <a:gridCol w="1135705">
                  <a:extLst>
                    <a:ext uri="{9D8B030D-6E8A-4147-A177-3AD203B41FA5}">
                      <a16:colId xmlns:a16="http://schemas.microsoft.com/office/drawing/2014/main" val="920874558"/>
                    </a:ext>
                  </a:extLst>
                </a:gridCol>
                <a:gridCol w="129903">
                  <a:extLst>
                    <a:ext uri="{9D8B030D-6E8A-4147-A177-3AD203B41FA5}">
                      <a16:colId xmlns:a16="http://schemas.microsoft.com/office/drawing/2014/main" val="2256814354"/>
                    </a:ext>
                  </a:extLst>
                </a:gridCol>
                <a:gridCol w="1265607">
                  <a:extLst>
                    <a:ext uri="{9D8B030D-6E8A-4147-A177-3AD203B41FA5}">
                      <a16:colId xmlns:a16="http://schemas.microsoft.com/office/drawing/2014/main" val="1923293828"/>
                    </a:ext>
                  </a:extLst>
                </a:gridCol>
              </a:tblGrid>
              <a:tr h="433699">
                <a:tc>
                  <a:txBody>
                    <a:bodyPr/>
                    <a:lstStyle/>
                    <a:p>
                      <a:pPr algn="ctr" fontAlgn="b"/>
                      <a:r>
                        <a:rPr lang="en-US" sz="900" u="none" strike="noStrike" dirty="0">
                          <a:solidFill>
                            <a:schemeClr val="bg1"/>
                          </a:solidFill>
                          <a:effectLst/>
                        </a:rPr>
                        <a:t>Exercise type</a:t>
                      </a:r>
                      <a:endParaRPr lang="en-US" sz="900" b="0" i="0" u="none" strike="noStrike" dirty="0">
                        <a:solidFill>
                          <a:schemeClr val="bg1"/>
                        </a:solidFill>
                        <a:effectLst/>
                        <a:latin typeface="Liberation Sans"/>
                      </a:endParaRPr>
                    </a:p>
                  </a:txBody>
                  <a:tcPr marL="6979" marR="6979" marT="6979" marB="0" anchor="ctr"/>
                </a:tc>
                <a:tc>
                  <a:txBody>
                    <a:bodyPr/>
                    <a:lstStyle/>
                    <a:p>
                      <a:pPr algn="ctr" fontAlgn="b"/>
                      <a:r>
                        <a:rPr lang="en-US" sz="900" u="none" strike="noStrike" dirty="0">
                          <a:solidFill>
                            <a:schemeClr val="bg1"/>
                          </a:solidFill>
                          <a:effectLst/>
                        </a:rPr>
                        <a:t>Exercises</a:t>
                      </a:r>
                      <a:endParaRPr lang="en-US" sz="900" b="0" i="0" u="none" strike="noStrike" dirty="0">
                        <a:solidFill>
                          <a:schemeClr val="bg1"/>
                        </a:solidFill>
                        <a:effectLst/>
                        <a:latin typeface="Liberation Sans"/>
                      </a:endParaRPr>
                    </a:p>
                  </a:txBody>
                  <a:tcPr marL="6979" marR="6979" marT="6979" marB="0" anchor="ctr"/>
                </a:tc>
                <a:tc>
                  <a:txBody>
                    <a:bodyPr/>
                    <a:lstStyle/>
                    <a:p>
                      <a:pPr algn="ctr" fontAlgn="b"/>
                      <a:r>
                        <a:rPr lang="en-US" sz="900" u="none" strike="noStrike" dirty="0">
                          <a:solidFill>
                            <a:schemeClr val="bg1"/>
                          </a:solidFill>
                          <a:effectLst/>
                        </a:rPr>
                        <a:t>progression</a:t>
                      </a:r>
                      <a:endParaRPr lang="en-US" sz="900" b="0" i="0" u="none" strike="noStrike" dirty="0">
                        <a:solidFill>
                          <a:schemeClr val="bg1"/>
                        </a:solidFill>
                        <a:effectLst/>
                        <a:latin typeface="Liberation Sans"/>
                      </a:endParaRPr>
                    </a:p>
                  </a:txBody>
                  <a:tcPr marL="6979" marR="6979" marT="6979" marB="0" anchor="ctr"/>
                </a:tc>
                <a:tc>
                  <a:txBody>
                    <a:bodyPr/>
                    <a:lstStyle/>
                    <a:p>
                      <a:pPr algn="ctr" fontAlgn="b"/>
                      <a:r>
                        <a:rPr lang="en-US" sz="900" u="none" strike="noStrike" dirty="0">
                          <a:solidFill>
                            <a:schemeClr val="bg1"/>
                          </a:solidFill>
                          <a:effectLst/>
                        </a:rPr>
                        <a:t>CA</a:t>
                      </a:r>
                      <a:r>
                        <a:rPr lang="en-US" sz="900" u="none" strike="noStrike" baseline="0" dirty="0">
                          <a:solidFill>
                            <a:schemeClr val="bg1"/>
                          </a:solidFill>
                          <a:effectLst/>
                        </a:rPr>
                        <a:t> (Total score)</a:t>
                      </a:r>
                      <a:endParaRPr lang="en-US" sz="900" b="0" i="0" u="none" strike="noStrike" dirty="0">
                        <a:solidFill>
                          <a:schemeClr val="bg1"/>
                        </a:solidFill>
                        <a:effectLst/>
                        <a:latin typeface="Liberation Sans"/>
                      </a:endParaRPr>
                    </a:p>
                  </a:txBody>
                  <a:tcPr marL="6979" marR="6979" marT="6979" marB="0" anchor="ctr">
                    <a:solidFill>
                      <a:schemeClr val="accent1">
                        <a:lumMod val="25000"/>
                        <a:lumOff val="75000"/>
                      </a:schemeClr>
                    </a:solidFill>
                  </a:tcPr>
                </a:tc>
                <a:tc>
                  <a:txBody>
                    <a:bodyPr/>
                    <a:lstStyle/>
                    <a:p>
                      <a:pPr algn="ctr" fontAlgn="b"/>
                      <a:r>
                        <a:rPr lang="en-US" sz="900" b="1" i="0" u="none" strike="noStrike" dirty="0">
                          <a:solidFill>
                            <a:schemeClr val="bg1"/>
                          </a:solidFill>
                          <a:effectLst/>
                          <a:latin typeface="Liberation Sans"/>
                        </a:rPr>
                        <a:t>k statistic</a:t>
                      </a:r>
                      <a:r>
                        <a:rPr lang="en-US" sz="900" b="1" i="0" u="none" strike="noStrike" baseline="0" dirty="0">
                          <a:solidFill>
                            <a:schemeClr val="bg1"/>
                          </a:solidFill>
                          <a:effectLst/>
                          <a:latin typeface="Liberation Sans"/>
                        </a:rPr>
                        <a:t> </a:t>
                      </a:r>
                    </a:p>
                    <a:p>
                      <a:pPr algn="ctr" fontAlgn="b"/>
                      <a:r>
                        <a:rPr lang="en-US" sz="900" b="1" i="0" u="none" strike="noStrike" baseline="0" dirty="0">
                          <a:solidFill>
                            <a:schemeClr val="bg1"/>
                          </a:solidFill>
                          <a:effectLst/>
                          <a:latin typeface="Liberation Sans"/>
                        </a:rPr>
                        <a:t>(</a:t>
                      </a:r>
                      <a:r>
                        <a:rPr lang="en-US" sz="900" b="1" i="0" u="none" strike="noStrike" baseline="0" dirty="0" err="1">
                          <a:solidFill>
                            <a:schemeClr val="bg1"/>
                          </a:solidFill>
                          <a:effectLst/>
                          <a:latin typeface="Liberation Sans"/>
                        </a:rPr>
                        <a:t>interobserver</a:t>
                      </a:r>
                      <a:r>
                        <a:rPr lang="en-US" sz="900" b="1" i="0" u="none" strike="noStrike" baseline="0" dirty="0">
                          <a:solidFill>
                            <a:schemeClr val="bg1"/>
                          </a:solidFill>
                          <a:effectLst/>
                          <a:latin typeface="Liberation Sans"/>
                        </a:rPr>
                        <a:t> variability)</a:t>
                      </a:r>
                      <a:endParaRPr lang="en-US" sz="900" b="1" i="0" u="none" strike="noStrike" dirty="0">
                        <a:solidFill>
                          <a:schemeClr val="bg1"/>
                        </a:solidFill>
                        <a:effectLst/>
                        <a:latin typeface="Liberation Sans"/>
                      </a:endParaRPr>
                    </a:p>
                  </a:txBody>
                  <a:tcPr marL="6979" marR="6979" marT="6979" marB="0" anchor="ctr"/>
                </a:tc>
                <a:tc>
                  <a:txBody>
                    <a:bodyPr/>
                    <a:lstStyle/>
                    <a:p>
                      <a:pPr algn="ctr" fontAlgn="b"/>
                      <a:r>
                        <a:rPr lang="en-US" sz="900" b="1" i="0" u="none" strike="noStrike" dirty="0">
                          <a:solidFill>
                            <a:schemeClr val="bg1"/>
                          </a:solidFill>
                          <a:effectLst/>
                          <a:latin typeface="Liberation Sans"/>
                        </a:rPr>
                        <a:t>k statistic</a:t>
                      </a:r>
                      <a:r>
                        <a:rPr lang="en-US" sz="900" b="1" i="0" u="none" strike="noStrike" baseline="0" dirty="0">
                          <a:solidFill>
                            <a:schemeClr val="bg1"/>
                          </a:solidFill>
                          <a:effectLst/>
                          <a:latin typeface="Liberation Sans"/>
                        </a:rPr>
                        <a:t> </a:t>
                      </a:r>
                    </a:p>
                    <a:p>
                      <a:pPr algn="ctr" fontAlgn="b"/>
                      <a:r>
                        <a:rPr lang="en-US" sz="900" b="1" i="0" u="none" strike="noStrike" baseline="0" dirty="0">
                          <a:solidFill>
                            <a:schemeClr val="bg1"/>
                          </a:solidFill>
                          <a:effectLst/>
                          <a:latin typeface="Liberation Sans"/>
                        </a:rPr>
                        <a:t>(observer 1 – ML model)</a:t>
                      </a:r>
                      <a:endParaRPr lang="en-US" sz="900" b="1" i="0" u="none" strike="noStrike" dirty="0">
                        <a:solidFill>
                          <a:schemeClr val="bg1"/>
                        </a:solidFill>
                        <a:effectLst/>
                        <a:latin typeface="Liberation Sans"/>
                      </a:endParaRPr>
                    </a:p>
                  </a:txBody>
                  <a:tcPr marL="6979" marR="6979" marT="6979" marB="0" anchor="ctr"/>
                </a:tc>
                <a:tc>
                  <a:txBody>
                    <a:bodyPr/>
                    <a:lstStyle/>
                    <a:p>
                      <a:pPr algn="ctr" fontAlgn="b"/>
                      <a:r>
                        <a:rPr lang="en-US" sz="900" u="none" strike="noStrike">
                          <a:solidFill>
                            <a:schemeClr val="bg1"/>
                          </a:solidFill>
                          <a:effectLst/>
                        </a:rPr>
                        <a:t>endpoint01</a:t>
                      </a:r>
                      <a:endParaRPr lang="en-US" sz="900" b="0" i="0" u="none" strike="noStrike">
                        <a:solidFill>
                          <a:schemeClr val="bg1"/>
                        </a:solidFill>
                        <a:effectLst/>
                        <a:latin typeface="Liberation Sans"/>
                      </a:endParaRPr>
                    </a:p>
                  </a:txBody>
                  <a:tcPr marL="6979" marR="6979" marT="6979" marB="0" anchor="ctr"/>
                </a:tc>
                <a:tc>
                  <a:txBody>
                    <a:bodyPr/>
                    <a:lstStyle/>
                    <a:p>
                      <a:pPr algn="ctr" fontAlgn="b"/>
                      <a:r>
                        <a:rPr lang="en-US" sz="900" u="none" strike="noStrike">
                          <a:solidFill>
                            <a:schemeClr val="bg1"/>
                          </a:solidFill>
                          <a:effectLst/>
                        </a:rPr>
                        <a:t>endpoint02</a:t>
                      </a:r>
                      <a:endParaRPr lang="en-US" sz="900" b="0" i="0" u="none" strike="noStrike">
                        <a:solidFill>
                          <a:schemeClr val="bg1"/>
                        </a:solidFill>
                        <a:effectLst/>
                        <a:latin typeface="Liberation Sans"/>
                      </a:endParaRPr>
                    </a:p>
                  </a:txBody>
                  <a:tcPr marL="6979" marR="6979" marT="6979" marB="0" anchor="ctr"/>
                </a:tc>
                <a:tc>
                  <a:txBody>
                    <a:bodyPr/>
                    <a:lstStyle/>
                    <a:p>
                      <a:pPr algn="ctr" fontAlgn="b"/>
                      <a:r>
                        <a:rPr lang="en-US" sz="900" u="none" strike="noStrike" dirty="0">
                          <a:solidFill>
                            <a:schemeClr val="bg1"/>
                          </a:solidFill>
                          <a:effectLst/>
                        </a:rPr>
                        <a:t>endpoint03</a:t>
                      </a:r>
                      <a:endParaRPr lang="en-US" sz="900" b="0" i="0" u="none" strike="noStrike" dirty="0">
                        <a:solidFill>
                          <a:schemeClr val="bg1"/>
                        </a:solidFill>
                        <a:effectLst/>
                        <a:latin typeface="Liberation Sans"/>
                      </a:endParaRPr>
                    </a:p>
                  </a:txBody>
                  <a:tcPr marL="6979" marR="6979" marT="6979" marB="0" anchor="ctr"/>
                </a:tc>
                <a:tc gridSpan="2">
                  <a:txBody>
                    <a:bodyPr/>
                    <a:lstStyle/>
                    <a:p>
                      <a:pPr algn="ctr" fontAlgn="b"/>
                      <a:r>
                        <a:rPr lang="en-US" sz="900" u="none" strike="noStrike">
                          <a:solidFill>
                            <a:schemeClr val="bg1"/>
                          </a:solidFill>
                          <a:effectLst/>
                        </a:rPr>
                        <a:t>endpoint04</a:t>
                      </a:r>
                      <a:endParaRPr lang="en-US" sz="900" b="0" i="0" u="none" strike="noStrike">
                        <a:solidFill>
                          <a:schemeClr val="bg1"/>
                        </a:solidFill>
                        <a:effectLst/>
                        <a:latin typeface="Liberation Sans"/>
                      </a:endParaRPr>
                    </a:p>
                  </a:txBody>
                  <a:tcPr marL="6979" marR="6979" marT="6979" marB="0" anchor="ctr"/>
                </a:tc>
                <a:tc hMerge="1">
                  <a:txBody>
                    <a:bodyPr/>
                    <a:lstStyle/>
                    <a:p>
                      <a:endParaRPr lang="en-US"/>
                    </a:p>
                  </a:txBody>
                  <a:tcPr/>
                </a:tc>
                <a:extLst>
                  <a:ext uri="{0D108BD9-81ED-4DB2-BD59-A6C34878D82A}">
                    <a16:rowId xmlns:a16="http://schemas.microsoft.com/office/drawing/2014/main" val="1652866374"/>
                  </a:ext>
                </a:extLst>
              </a:tr>
              <a:tr h="250819">
                <a:tc rowSpan="3">
                  <a:txBody>
                    <a:bodyPr/>
                    <a:lstStyle/>
                    <a:p>
                      <a:pPr algn="ctr" fontAlgn="b"/>
                      <a:r>
                        <a:rPr lang="en-US" sz="900" u="none" strike="noStrike" dirty="0">
                          <a:solidFill>
                            <a:schemeClr val="bg1"/>
                          </a:solidFill>
                          <a:effectLst/>
                        </a:rPr>
                        <a:t>Sitting</a:t>
                      </a:r>
                      <a:endParaRPr lang="en-US" sz="900" b="0" i="0" u="none" strike="noStrike" dirty="0">
                        <a:solidFill>
                          <a:schemeClr val="bg1"/>
                        </a:solidFill>
                        <a:effectLst/>
                        <a:latin typeface="Liberation Sans"/>
                      </a:endParaRPr>
                    </a:p>
                  </a:txBody>
                  <a:tcPr marL="6979" marR="6979" marT="6979" marB="0" anchor="ctr"/>
                </a:tc>
                <a:tc>
                  <a:txBody>
                    <a:bodyPr/>
                    <a:lstStyle/>
                    <a:p>
                      <a:pPr algn="ctr" fontAlgn="b"/>
                      <a:r>
                        <a:rPr lang="en-US" sz="900" u="none" strike="noStrike">
                          <a:solidFill>
                            <a:schemeClr val="bg1"/>
                          </a:solidFill>
                          <a:effectLst/>
                        </a:rPr>
                        <a:t>1</a:t>
                      </a:r>
                      <a:endParaRPr lang="en-US" sz="900" b="0" i="0" u="none" strike="noStrike">
                        <a:solidFill>
                          <a:schemeClr val="bg1"/>
                        </a:solidFill>
                        <a:effectLst/>
                        <a:latin typeface="Liberation Sans"/>
                      </a:endParaRPr>
                    </a:p>
                  </a:txBody>
                  <a:tcPr marL="6979" marR="6979" marT="6979" marB="0" anchor="ctr"/>
                </a:tc>
                <a:tc>
                  <a:txBody>
                    <a:bodyPr/>
                    <a:lstStyle/>
                    <a:p>
                      <a:pPr algn="ctr" fontAlgn="b"/>
                      <a:endParaRPr lang="en-US" sz="900" b="0" i="0" u="none" strike="noStrike" dirty="0">
                        <a:solidFill>
                          <a:schemeClr val="bg1"/>
                        </a:solidFill>
                        <a:effectLst/>
                        <a:latin typeface="Liberation Sans"/>
                      </a:endParaRPr>
                    </a:p>
                  </a:txBody>
                  <a:tcPr marL="6979" marR="6979" marT="6979" marB="0" anchor="ctr"/>
                </a:tc>
                <a:tc rowSpan="2">
                  <a:txBody>
                    <a:bodyPr/>
                    <a:lstStyle/>
                    <a:p>
                      <a:pPr algn="ctr" fontAlgn="b"/>
                      <a:r>
                        <a:rPr lang="en-US" sz="900" b="1" u="none" strike="noStrike" dirty="0">
                          <a:solidFill>
                            <a:schemeClr val="bg1"/>
                          </a:solidFill>
                          <a:effectLst/>
                        </a:rPr>
                        <a:t>0.90 </a:t>
                      </a:r>
                    </a:p>
                    <a:p>
                      <a:pPr algn="ctr" fontAlgn="b"/>
                      <a:r>
                        <a:rPr lang="en-US" sz="900" b="1" u="none" strike="noStrike" dirty="0">
                          <a:solidFill>
                            <a:schemeClr val="bg1"/>
                          </a:solidFill>
                          <a:effectLst/>
                        </a:rPr>
                        <a:t>(Gaussian</a:t>
                      </a:r>
                      <a:r>
                        <a:rPr lang="en-US" sz="900" b="1" u="none" strike="noStrike" baseline="0" dirty="0">
                          <a:solidFill>
                            <a:schemeClr val="bg1"/>
                          </a:solidFill>
                          <a:effectLst/>
                        </a:rPr>
                        <a:t> Process</a:t>
                      </a:r>
                      <a:r>
                        <a:rPr lang="en-US" sz="900" b="1" u="none" strike="noStrike" dirty="0">
                          <a:solidFill>
                            <a:schemeClr val="bg1"/>
                          </a:solidFill>
                          <a:effectLst/>
                        </a:rPr>
                        <a:t>)</a:t>
                      </a:r>
                      <a:endParaRPr lang="en-US" sz="900" b="1" i="0" u="none" strike="noStrike" dirty="0">
                        <a:solidFill>
                          <a:schemeClr val="bg1"/>
                        </a:solidFill>
                        <a:effectLst/>
                        <a:latin typeface="Liberation Sans"/>
                      </a:endParaRPr>
                    </a:p>
                  </a:txBody>
                  <a:tcPr marL="6979" marR="6979" marT="6979" marB="0" anchor="ctr">
                    <a:solidFill>
                      <a:schemeClr val="accent1">
                        <a:lumMod val="25000"/>
                        <a:lumOff val="75000"/>
                      </a:schemeClr>
                    </a:solidFill>
                  </a:tcPr>
                </a:tc>
                <a:tc rowSpan="3">
                  <a:txBody>
                    <a:bodyPr/>
                    <a:lstStyle/>
                    <a:p>
                      <a:pPr algn="ctr" fontAlgn="b"/>
                      <a:r>
                        <a:rPr lang="en-US" sz="900" b="1" i="0" u="none" strike="noStrike" dirty="0">
                          <a:solidFill>
                            <a:schemeClr val="bg1"/>
                          </a:solidFill>
                          <a:effectLst/>
                          <a:latin typeface="Liberation Sans"/>
                        </a:rPr>
                        <a:t>0.68</a:t>
                      </a:r>
                    </a:p>
                  </a:txBody>
                  <a:tcPr marL="6979" marR="6979" marT="6979" marB="0" anchor="ctr"/>
                </a:tc>
                <a:tc rowSpan="3">
                  <a:txBody>
                    <a:bodyPr/>
                    <a:lstStyle/>
                    <a:p>
                      <a:pPr algn="ctr" fontAlgn="b"/>
                      <a:r>
                        <a:rPr lang="en-US" sz="900" b="1" i="0" u="none" strike="noStrike" dirty="0">
                          <a:solidFill>
                            <a:schemeClr val="bg1"/>
                          </a:solidFill>
                          <a:effectLst/>
                          <a:latin typeface="Liberation Sans"/>
                        </a:rPr>
                        <a:t>0.69</a:t>
                      </a:r>
                    </a:p>
                  </a:txBody>
                  <a:tcPr marL="6979" marR="6979" marT="6979" marB="0" anchor="ctr"/>
                </a:tc>
                <a:tc rowSpan="2">
                  <a:txBody>
                    <a:bodyPr/>
                    <a:lstStyle/>
                    <a:p>
                      <a:pPr algn="ctr" fontAlgn="b"/>
                      <a:r>
                        <a:rPr lang="en-US" sz="900" u="none" strike="noStrike" dirty="0">
                          <a:solidFill>
                            <a:schemeClr val="bg1"/>
                          </a:solidFill>
                          <a:effectLst/>
                        </a:rPr>
                        <a:t>0.90 (</a:t>
                      </a:r>
                      <a:r>
                        <a:rPr lang="en-US" sz="900" u="none" strike="noStrike" dirty="0" err="1">
                          <a:solidFill>
                            <a:schemeClr val="bg1"/>
                          </a:solidFill>
                          <a:effectLst/>
                        </a:rPr>
                        <a:t>kNN</a:t>
                      </a:r>
                      <a:r>
                        <a:rPr lang="en-US" sz="900" u="none" strike="noStrike" dirty="0">
                          <a:solidFill>
                            <a:schemeClr val="bg1"/>
                          </a:solidFill>
                          <a:effectLst/>
                        </a:rPr>
                        <a:t>) – Movement amplitude</a:t>
                      </a:r>
                      <a:endParaRPr lang="en-US" sz="900" b="0" i="0" u="none" strike="noStrike" dirty="0">
                        <a:solidFill>
                          <a:schemeClr val="bg1"/>
                        </a:solidFill>
                        <a:effectLst/>
                        <a:latin typeface="Liberation Sans"/>
                      </a:endParaRPr>
                    </a:p>
                  </a:txBody>
                  <a:tcPr marL="6979" marR="6979" marT="6979" marB="0" anchor="ctr"/>
                </a:tc>
                <a:tc rowSpan="2">
                  <a:txBody>
                    <a:bodyPr/>
                    <a:lstStyle/>
                    <a:p>
                      <a:pPr algn="ctr" fontAlgn="b"/>
                      <a:r>
                        <a:rPr lang="en-US" sz="900" u="none" strike="noStrike" dirty="0">
                          <a:solidFill>
                            <a:schemeClr val="bg1"/>
                          </a:solidFill>
                          <a:effectLst/>
                        </a:rPr>
                        <a:t>0.89 (GP) – Movement frequency</a:t>
                      </a:r>
                      <a:endParaRPr lang="en-US" sz="900" b="0" i="0" u="none" strike="noStrike" dirty="0">
                        <a:solidFill>
                          <a:schemeClr val="bg1"/>
                        </a:solidFill>
                        <a:effectLst/>
                        <a:latin typeface="Liberation Sans"/>
                      </a:endParaRPr>
                    </a:p>
                  </a:txBody>
                  <a:tcPr marL="6979" marR="6979" marT="6979" marB="0" anchor="ctr"/>
                </a:tc>
                <a:tc rowSpan="2">
                  <a:txBody>
                    <a:bodyPr/>
                    <a:lstStyle/>
                    <a:p>
                      <a:pPr algn="ctr" fontAlgn="b"/>
                      <a:r>
                        <a:rPr lang="en-US" sz="900" u="none" strike="noStrike" dirty="0">
                          <a:solidFill>
                            <a:schemeClr val="bg1"/>
                          </a:solidFill>
                          <a:effectLst/>
                        </a:rPr>
                        <a:t>0.879 (GP) – </a:t>
                      </a:r>
                    </a:p>
                    <a:p>
                      <a:pPr algn="ctr" fontAlgn="b"/>
                      <a:r>
                        <a:rPr lang="en-US" sz="900" u="none" strike="noStrike" dirty="0">
                          <a:solidFill>
                            <a:schemeClr val="bg1"/>
                          </a:solidFill>
                          <a:effectLst/>
                        </a:rPr>
                        <a:t>Movement symmetry</a:t>
                      </a:r>
                      <a:endParaRPr lang="en-US" sz="900" b="0" i="0" u="none" strike="noStrike" dirty="0">
                        <a:solidFill>
                          <a:schemeClr val="bg1"/>
                        </a:solidFill>
                        <a:effectLst/>
                        <a:latin typeface="Liberation Sans"/>
                      </a:endParaRPr>
                    </a:p>
                  </a:txBody>
                  <a:tcPr marL="6979" marR="6979" marT="6979" marB="0" anchor="ctr"/>
                </a:tc>
                <a:tc gridSpan="2">
                  <a:txBody>
                    <a:bodyPr/>
                    <a:lstStyle/>
                    <a:p>
                      <a:endParaRPr lang="en-US" sz="1600">
                        <a:solidFill>
                          <a:schemeClr val="bg1"/>
                        </a:solidFill>
                      </a:endParaRPr>
                    </a:p>
                  </a:txBody>
                  <a:tcPr marL="6979" marR="6979" marT="6979" marB="0" anchor="ctr"/>
                </a:tc>
                <a:tc hMerge="1">
                  <a:txBody>
                    <a:bodyPr/>
                    <a:lstStyle/>
                    <a:p>
                      <a:endParaRPr lang="en-US"/>
                    </a:p>
                  </a:txBody>
                  <a:tcPr/>
                </a:tc>
                <a:extLst>
                  <a:ext uri="{0D108BD9-81ED-4DB2-BD59-A6C34878D82A}">
                    <a16:rowId xmlns:a16="http://schemas.microsoft.com/office/drawing/2014/main" val="4050135394"/>
                  </a:ext>
                </a:extLst>
              </a:tr>
              <a:tr h="250819">
                <a:tc vMerge="1">
                  <a:txBody>
                    <a:bodyPr/>
                    <a:lstStyle/>
                    <a:p>
                      <a:pPr algn="l" fontAlgn="b"/>
                      <a:endParaRPr lang="en-US" sz="1000" b="0" i="0" u="none" strike="noStrike" dirty="0">
                        <a:solidFill>
                          <a:srgbClr val="000000"/>
                        </a:solidFill>
                        <a:effectLst/>
                        <a:latin typeface="Liberation Sans"/>
                      </a:endParaRPr>
                    </a:p>
                  </a:txBody>
                  <a:tcPr marL="6979" marR="6979" marT="6979" marB="0" anchor="b"/>
                </a:tc>
                <a:tc>
                  <a:txBody>
                    <a:bodyPr/>
                    <a:lstStyle/>
                    <a:p>
                      <a:pPr algn="ctr" fontAlgn="b"/>
                      <a:r>
                        <a:rPr lang="en-US" sz="900" u="none" strike="noStrike">
                          <a:solidFill>
                            <a:schemeClr val="bg1"/>
                          </a:solidFill>
                          <a:effectLst/>
                        </a:rPr>
                        <a:t>2</a:t>
                      </a:r>
                      <a:endParaRPr lang="en-US" sz="900" b="0" i="0" u="none" strike="noStrike">
                        <a:solidFill>
                          <a:schemeClr val="bg1"/>
                        </a:solidFill>
                        <a:effectLst/>
                        <a:latin typeface="Liberation Sans"/>
                      </a:endParaRPr>
                    </a:p>
                  </a:txBody>
                  <a:tcPr marL="6979" marR="6979" marT="6979" marB="0" anchor="ctr"/>
                </a:tc>
                <a:tc>
                  <a:txBody>
                    <a:bodyPr/>
                    <a:lstStyle/>
                    <a:p>
                      <a:pPr algn="ctr" fontAlgn="b"/>
                      <a:endParaRPr lang="en-US" sz="900" b="0" i="0" u="none" strike="noStrike" dirty="0">
                        <a:solidFill>
                          <a:schemeClr val="bg1"/>
                        </a:solidFill>
                        <a:effectLst/>
                        <a:latin typeface="Liberation Sans"/>
                      </a:endParaRPr>
                    </a:p>
                  </a:txBody>
                  <a:tcPr marL="6979" marR="6979" marT="6979" marB="0" anchor="ct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gridSpan="2">
                  <a:txBody>
                    <a:bodyPr/>
                    <a:lstStyle/>
                    <a:p>
                      <a:endParaRPr lang="en-US" sz="1600">
                        <a:solidFill>
                          <a:schemeClr val="bg1"/>
                        </a:solidFill>
                      </a:endParaRPr>
                    </a:p>
                  </a:txBody>
                  <a:tcPr marL="6979" marR="6979" marT="6979" marB="0" anchor="ctr"/>
                </a:tc>
                <a:tc hMerge="1">
                  <a:txBody>
                    <a:bodyPr/>
                    <a:lstStyle/>
                    <a:p>
                      <a:endParaRPr lang="en-US"/>
                    </a:p>
                  </a:txBody>
                  <a:tcPr/>
                </a:tc>
                <a:extLst>
                  <a:ext uri="{0D108BD9-81ED-4DB2-BD59-A6C34878D82A}">
                    <a16:rowId xmlns:a16="http://schemas.microsoft.com/office/drawing/2014/main" val="871700225"/>
                  </a:ext>
                </a:extLst>
              </a:tr>
              <a:tr h="375455">
                <a:tc vMerge="1">
                  <a:txBody>
                    <a:bodyPr/>
                    <a:lstStyle/>
                    <a:p>
                      <a:pPr algn="l" fontAlgn="b"/>
                      <a:endParaRPr lang="en-US" sz="1000" b="0" i="0" u="none" strike="noStrike" dirty="0">
                        <a:solidFill>
                          <a:srgbClr val="000000"/>
                        </a:solidFill>
                        <a:effectLst/>
                        <a:latin typeface="Liberation Sans"/>
                      </a:endParaRPr>
                    </a:p>
                  </a:txBody>
                  <a:tcPr marL="6979" marR="6979" marT="6979" marB="0" anchor="b"/>
                </a:tc>
                <a:tc>
                  <a:txBody>
                    <a:bodyPr/>
                    <a:lstStyle/>
                    <a:p>
                      <a:pPr algn="ctr" fontAlgn="b"/>
                      <a:r>
                        <a:rPr lang="en-US" sz="900" u="none" strike="noStrike">
                          <a:solidFill>
                            <a:schemeClr val="bg1"/>
                          </a:solidFill>
                          <a:effectLst/>
                        </a:rPr>
                        <a:t>3</a:t>
                      </a:r>
                      <a:endParaRPr lang="en-US" sz="900" b="0" i="0" u="none" strike="noStrike">
                        <a:solidFill>
                          <a:schemeClr val="bg1"/>
                        </a:solidFill>
                        <a:effectLst/>
                        <a:latin typeface="Liberation Sans"/>
                      </a:endParaRPr>
                    </a:p>
                  </a:txBody>
                  <a:tcPr marL="6979" marR="6979" marT="6979" marB="0" anchor="ctr"/>
                </a:tc>
                <a:tc>
                  <a:txBody>
                    <a:bodyPr/>
                    <a:lstStyle/>
                    <a:p>
                      <a:pPr algn="ctr" fontAlgn="b"/>
                      <a:endParaRPr lang="en-US" sz="900" b="0" i="0" u="none" strike="noStrike" dirty="0">
                        <a:solidFill>
                          <a:schemeClr val="bg1"/>
                        </a:solidFill>
                        <a:effectLst/>
                        <a:latin typeface="Liberation Sans"/>
                      </a:endParaRPr>
                    </a:p>
                  </a:txBody>
                  <a:tcPr marL="6979" marR="6979" marT="6979" marB="0" anchor="ctr"/>
                </a:tc>
                <a:tc>
                  <a:txBody>
                    <a:bodyPr/>
                    <a:lstStyle/>
                    <a:p>
                      <a:pPr algn="ctr" fontAlgn="b"/>
                      <a:r>
                        <a:rPr lang="en-US" sz="900" b="1" u="none" strike="noStrike" dirty="0">
                          <a:solidFill>
                            <a:schemeClr val="bg1"/>
                          </a:solidFill>
                          <a:effectLst/>
                        </a:rPr>
                        <a:t>0.86 </a:t>
                      </a:r>
                    </a:p>
                    <a:p>
                      <a:pPr algn="ctr" fontAlgn="b"/>
                      <a:r>
                        <a:rPr lang="en-US" sz="900" b="1" u="none" strike="noStrike" dirty="0">
                          <a:solidFill>
                            <a:schemeClr val="bg1"/>
                          </a:solidFill>
                          <a:effectLst/>
                        </a:rPr>
                        <a:t>(Gaussian</a:t>
                      </a:r>
                      <a:r>
                        <a:rPr lang="en-US" sz="900" b="1" u="none" strike="noStrike" baseline="0" dirty="0">
                          <a:solidFill>
                            <a:schemeClr val="bg1"/>
                          </a:solidFill>
                          <a:effectLst/>
                        </a:rPr>
                        <a:t> Process</a:t>
                      </a:r>
                      <a:r>
                        <a:rPr lang="en-US" sz="900" b="1" u="none" strike="noStrike" dirty="0">
                          <a:solidFill>
                            <a:schemeClr val="bg1"/>
                          </a:solidFill>
                          <a:effectLst/>
                        </a:rPr>
                        <a:t>)</a:t>
                      </a:r>
                      <a:endParaRPr lang="en-US" sz="900" b="1" i="0" u="none" strike="noStrike" dirty="0">
                        <a:solidFill>
                          <a:schemeClr val="bg1"/>
                        </a:solidFill>
                        <a:effectLst/>
                        <a:latin typeface="Liberation Sans"/>
                      </a:endParaRPr>
                    </a:p>
                  </a:txBody>
                  <a:tcPr marL="6979" marR="6979" marT="6979" marB="0" anchor="ctr">
                    <a:solidFill>
                      <a:schemeClr val="accent1">
                        <a:lumMod val="25000"/>
                        <a:lumOff val="75000"/>
                      </a:schemeClr>
                    </a:solidFill>
                  </a:tcPr>
                </a:tc>
                <a:tc vMerge="1">
                  <a:txBody>
                    <a:bodyPr/>
                    <a:lstStyle/>
                    <a:p>
                      <a:pPr algn="ctr" fontAlgn="b"/>
                      <a:endParaRPr lang="en-US" sz="900" b="0" i="0" u="none" strike="noStrike" dirty="0">
                        <a:solidFill>
                          <a:srgbClr val="000000"/>
                        </a:solidFill>
                        <a:effectLst/>
                        <a:latin typeface="Liberation Sans"/>
                      </a:endParaRPr>
                    </a:p>
                  </a:txBody>
                  <a:tcPr marL="6979" marR="6979" marT="6979" marB="0" anchor="ctr"/>
                </a:tc>
                <a:tc vMerge="1">
                  <a:txBody>
                    <a:bodyPr/>
                    <a:lstStyle/>
                    <a:p>
                      <a:endParaRPr lang="en-US"/>
                    </a:p>
                  </a:txBody>
                  <a:tcPr/>
                </a:tc>
                <a:tc>
                  <a:txBody>
                    <a:bodyPr/>
                    <a:lstStyle/>
                    <a:p>
                      <a:pPr algn="ctr" fontAlgn="b"/>
                      <a:r>
                        <a:rPr lang="en-US" sz="900" u="none" strike="noStrike" dirty="0">
                          <a:solidFill>
                            <a:schemeClr val="bg1"/>
                          </a:solidFill>
                          <a:effectLst/>
                        </a:rPr>
                        <a:t>0.89 (NN) – Movement consistency</a:t>
                      </a:r>
                      <a:endParaRPr lang="en-US" sz="900" b="0" i="0" u="none" strike="noStrike" dirty="0">
                        <a:solidFill>
                          <a:schemeClr val="bg1"/>
                        </a:solidFill>
                        <a:effectLst/>
                        <a:latin typeface="Liberation Sans"/>
                      </a:endParaRPr>
                    </a:p>
                  </a:txBody>
                  <a:tcPr marL="6979" marR="6979" marT="6979" marB="0" anchor="ctr"/>
                </a:tc>
                <a:tc>
                  <a:txBody>
                    <a:bodyPr/>
                    <a:lstStyle/>
                    <a:p>
                      <a:pPr algn="ctr" fontAlgn="b"/>
                      <a:r>
                        <a:rPr lang="en-US" sz="900" u="none" strike="noStrike" dirty="0">
                          <a:solidFill>
                            <a:schemeClr val="bg1"/>
                          </a:solidFill>
                          <a:effectLst/>
                        </a:rPr>
                        <a:t>0.91 (GP) – Movement speed</a:t>
                      </a:r>
                      <a:endParaRPr lang="en-US" sz="900" b="0" i="0" u="none" strike="noStrike" dirty="0">
                        <a:solidFill>
                          <a:schemeClr val="bg1"/>
                        </a:solidFill>
                        <a:effectLst/>
                        <a:latin typeface="Liberation Sans"/>
                      </a:endParaRPr>
                    </a:p>
                  </a:txBody>
                  <a:tcPr marL="6979" marR="6979" marT="6979" marB="0" anchor="ctr"/>
                </a:tc>
                <a:tc>
                  <a:txBody>
                    <a:bodyPr/>
                    <a:lstStyle/>
                    <a:p>
                      <a:pPr algn="ctr" fontAlgn="b"/>
                      <a:endParaRPr lang="en-US" sz="900" b="0" i="0" u="none" strike="noStrike" dirty="0">
                        <a:solidFill>
                          <a:schemeClr val="bg1"/>
                        </a:solidFill>
                        <a:effectLst/>
                        <a:latin typeface="Liberation Sans"/>
                      </a:endParaRPr>
                    </a:p>
                  </a:txBody>
                  <a:tcPr marL="6979" marR="6979" marT="6979" marB="0" anchor="ctr"/>
                </a:tc>
                <a:tc gridSpan="2">
                  <a:txBody>
                    <a:bodyPr/>
                    <a:lstStyle/>
                    <a:p>
                      <a:endParaRPr lang="en-US" sz="1600">
                        <a:solidFill>
                          <a:schemeClr val="bg1"/>
                        </a:solidFill>
                      </a:endParaRPr>
                    </a:p>
                  </a:txBody>
                  <a:tcPr marL="6979" marR="6979" marT="6979" marB="0" anchor="ctr"/>
                </a:tc>
                <a:tc hMerge="1">
                  <a:txBody>
                    <a:bodyPr/>
                    <a:lstStyle/>
                    <a:p>
                      <a:endParaRPr lang="en-US"/>
                    </a:p>
                  </a:txBody>
                  <a:tcPr/>
                </a:tc>
                <a:extLst>
                  <a:ext uri="{0D108BD9-81ED-4DB2-BD59-A6C34878D82A}">
                    <a16:rowId xmlns:a16="http://schemas.microsoft.com/office/drawing/2014/main" val="212430983"/>
                  </a:ext>
                </a:extLst>
              </a:tr>
              <a:tr h="250819">
                <a:tc>
                  <a:txBody>
                    <a:bodyPr/>
                    <a:lstStyle/>
                    <a:p>
                      <a:pPr algn="ctr" fontAlgn="b"/>
                      <a:endParaRPr lang="en-US" sz="900" b="0" i="0" u="none" strike="noStrike" dirty="0">
                        <a:solidFill>
                          <a:schemeClr val="bg1"/>
                        </a:solidFill>
                        <a:effectLst/>
                        <a:latin typeface="Liberation Sans"/>
                      </a:endParaRPr>
                    </a:p>
                  </a:txBody>
                  <a:tcPr marL="6979" marR="6979" marT="6979" marB="0" anchor="ctr">
                    <a:solidFill>
                      <a:schemeClr val="bg1">
                        <a:lumMod val="65000"/>
                      </a:schemeClr>
                    </a:solidFill>
                  </a:tcPr>
                </a:tc>
                <a:tc>
                  <a:txBody>
                    <a:bodyPr/>
                    <a:lstStyle/>
                    <a:p>
                      <a:pPr algn="ctr" fontAlgn="b"/>
                      <a:endParaRPr lang="en-US" sz="900" b="0" i="0" u="none" strike="noStrike" dirty="0">
                        <a:solidFill>
                          <a:schemeClr val="bg1"/>
                        </a:solidFill>
                        <a:effectLst/>
                        <a:latin typeface="Liberation Sans"/>
                      </a:endParaRPr>
                    </a:p>
                  </a:txBody>
                  <a:tcPr marL="6979" marR="6979" marT="6979" marB="0" anchor="ctr">
                    <a:solidFill>
                      <a:schemeClr val="bg1">
                        <a:lumMod val="65000"/>
                      </a:schemeClr>
                    </a:solidFill>
                  </a:tcPr>
                </a:tc>
                <a:tc>
                  <a:txBody>
                    <a:bodyPr/>
                    <a:lstStyle/>
                    <a:p>
                      <a:pPr algn="ctr" fontAlgn="b"/>
                      <a:endParaRPr lang="en-US" sz="900" b="0" i="0" u="none" strike="noStrike" dirty="0">
                        <a:solidFill>
                          <a:schemeClr val="bg1"/>
                        </a:solidFill>
                        <a:effectLst/>
                        <a:latin typeface="Liberation Sans"/>
                      </a:endParaRPr>
                    </a:p>
                  </a:txBody>
                  <a:tcPr marL="6979" marR="6979" marT="6979" marB="0" anchor="ctr">
                    <a:solidFill>
                      <a:schemeClr val="bg1">
                        <a:lumMod val="65000"/>
                      </a:schemeClr>
                    </a:solidFill>
                  </a:tcPr>
                </a:tc>
                <a:tc>
                  <a:txBody>
                    <a:bodyPr/>
                    <a:lstStyle/>
                    <a:p>
                      <a:pPr algn="ctr" fontAlgn="b"/>
                      <a:endParaRPr lang="en-US" sz="900" b="1" i="0" u="none" strike="noStrike" dirty="0">
                        <a:solidFill>
                          <a:schemeClr val="bg1"/>
                        </a:solidFill>
                        <a:effectLst/>
                        <a:latin typeface="Liberation Sans"/>
                      </a:endParaRPr>
                    </a:p>
                  </a:txBody>
                  <a:tcPr marL="6979" marR="6979" marT="6979" marB="0" anchor="ctr">
                    <a:solidFill>
                      <a:schemeClr val="accent1">
                        <a:lumMod val="25000"/>
                        <a:lumOff val="75000"/>
                      </a:schemeClr>
                    </a:solidFill>
                  </a:tcPr>
                </a:tc>
                <a:tc>
                  <a:txBody>
                    <a:bodyPr/>
                    <a:lstStyle/>
                    <a:p>
                      <a:pPr algn="ctr" fontAlgn="b"/>
                      <a:endParaRPr lang="en-US" sz="900" b="1" i="0" u="none" strike="noStrike" dirty="0">
                        <a:solidFill>
                          <a:schemeClr val="bg1"/>
                        </a:solidFill>
                        <a:effectLst/>
                        <a:latin typeface="Liberation Sans"/>
                      </a:endParaRPr>
                    </a:p>
                  </a:txBody>
                  <a:tcPr marL="6979" marR="6979" marT="6979" marB="0" anchor="ctr">
                    <a:solidFill>
                      <a:schemeClr val="bg1">
                        <a:lumMod val="65000"/>
                      </a:schemeClr>
                    </a:solidFill>
                  </a:tcPr>
                </a:tc>
                <a:tc>
                  <a:txBody>
                    <a:bodyPr/>
                    <a:lstStyle/>
                    <a:p>
                      <a:pPr algn="ctr" fontAlgn="b"/>
                      <a:endParaRPr lang="en-US" sz="900" b="1" i="0" u="none" strike="noStrike" dirty="0">
                        <a:solidFill>
                          <a:schemeClr val="bg1"/>
                        </a:solidFill>
                        <a:effectLst/>
                        <a:latin typeface="Liberation Sans"/>
                      </a:endParaRPr>
                    </a:p>
                  </a:txBody>
                  <a:tcPr marL="6979" marR="6979" marT="6979" marB="0" anchor="ctr">
                    <a:solidFill>
                      <a:schemeClr val="bg1">
                        <a:lumMod val="65000"/>
                      </a:schemeClr>
                    </a:solidFill>
                  </a:tcPr>
                </a:tc>
                <a:tc>
                  <a:txBody>
                    <a:bodyPr/>
                    <a:lstStyle/>
                    <a:p>
                      <a:pPr algn="ctr" fontAlgn="b"/>
                      <a:endParaRPr lang="en-US" sz="900" b="0" i="0" u="none" strike="noStrike" dirty="0">
                        <a:solidFill>
                          <a:schemeClr val="bg1"/>
                        </a:solidFill>
                        <a:effectLst/>
                        <a:latin typeface="Liberation Sans"/>
                      </a:endParaRPr>
                    </a:p>
                  </a:txBody>
                  <a:tcPr marL="6979" marR="6979" marT="6979" marB="0" anchor="ctr">
                    <a:solidFill>
                      <a:schemeClr val="bg1">
                        <a:lumMod val="65000"/>
                      </a:schemeClr>
                    </a:solidFill>
                  </a:tcPr>
                </a:tc>
                <a:tc>
                  <a:txBody>
                    <a:bodyPr/>
                    <a:lstStyle/>
                    <a:p>
                      <a:pPr algn="ctr" fontAlgn="b"/>
                      <a:endParaRPr lang="en-US" sz="900" b="0" i="0" u="none" strike="noStrike">
                        <a:solidFill>
                          <a:schemeClr val="bg1"/>
                        </a:solidFill>
                        <a:effectLst/>
                        <a:latin typeface="Liberation Sans"/>
                      </a:endParaRPr>
                    </a:p>
                  </a:txBody>
                  <a:tcPr marL="6979" marR="6979" marT="6979" marB="0" anchor="ctr">
                    <a:solidFill>
                      <a:schemeClr val="bg1">
                        <a:lumMod val="65000"/>
                      </a:schemeClr>
                    </a:solidFill>
                  </a:tcPr>
                </a:tc>
                <a:tc>
                  <a:txBody>
                    <a:bodyPr/>
                    <a:lstStyle/>
                    <a:p>
                      <a:pPr algn="ctr" fontAlgn="b"/>
                      <a:endParaRPr lang="en-US" sz="900" b="0" i="0" u="none" strike="noStrike" dirty="0">
                        <a:solidFill>
                          <a:schemeClr val="bg1"/>
                        </a:solidFill>
                        <a:effectLst/>
                        <a:latin typeface="Liberation Sans"/>
                      </a:endParaRPr>
                    </a:p>
                  </a:txBody>
                  <a:tcPr marL="6979" marR="6979" marT="6979" marB="0" anchor="ctr">
                    <a:solidFill>
                      <a:schemeClr val="bg1">
                        <a:lumMod val="65000"/>
                      </a:schemeClr>
                    </a:solidFill>
                  </a:tcPr>
                </a:tc>
                <a:tc gridSpan="2">
                  <a:txBody>
                    <a:bodyPr/>
                    <a:lstStyle/>
                    <a:p>
                      <a:endParaRPr lang="en-US" sz="1600" dirty="0">
                        <a:solidFill>
                          <a:schemeClr val="bg1"/>
                        </a:solidFill>
                      </a:endParaRPr>
                    </a:p>
                  </a:txBody>
                  <a:tcPr marL="6979" marR="6979" marT="6979" marB="0" anchor="ctr">
                    <a:solidFill>
                      <a:schemeClr val="bg1">
                        <a:lumMod val="65000"/>
                      </a:schemeClr>
                    </a:solidFill>
                  </a:tcPr>
                </a:tc>
                <a:tc hMerge="1">
                  <a:txBody>
                    <a:bodyPr/>
                    <a:lstStyle/>
                    <a:p>
                      <a:endParaRPr lang="en-US"/>
                    </a:p>
                  </a:txBody>
                  <a:tcPr/>
                </a:tc>
                <a:extLst>
                  <a:ext uri="{0D108BD9-81ED-4DB2-BD59-A6C34878D82A}">
                    <a16:rowId xmlns:a16="http://schemas.microsoft.com/office/drawing/2014/main" val="4249746819"/>
                  </a:ext>
                </a:extLst>
              </a:tr>
              <a:tr h="250819">
                <a:tc rowSpan="5">
                  <a:txBody>
                    <a:bodyPr/>
                    <a:lstStyle/>
                    <a:p>
                      <a:pPr algn="ctr" fontAlgn="b"/>
                      <a:r>
                        <a:rPr lang="en-US" sz="900" u="none" strike="noStrike" dirty="0">
                          <a:solidFill>
                            <a:schemeClr val="bg1"/>
                          </a:solidFill>
                          <a:effectLst/>
                        </a:rPr>
                        <a:t>Standing</a:t>
                      </a:r>
                      <a:endParaRPr lang="en-US" sz="900" b="0" i="0" u="none" strike="noStrike" dirty="0">
                        <a:solidFill>
                          <a:schemeClr val="bg1"/>
                        </a:solidFill>
                        <a:effectLst/>
                        <a:latin typeface="Liberation Sans"/>
                      </a:endParaRPr>
                    </a:p>
                  </a:txBody>
                  <a:tcPr marL="6979" marR="6979" marT="6979" marB="0" anchor="ctr"/>
                </a:tc>
                <a:tc>
                  <a:txBody>
                    <a:bodyPr/>
                    <a:lstStyle/>
                    <a:p>
                      <a:pPr algn="ctr" fontAlgn="b"/>
                      <a:r>
                        <a:rPr lang="en-US" sz="900" u="none" strike="noStrike">
                          <a:solidFill>
                            <a:schemeClr val="bg1"/>
                          </a:solidFill>
                          <a:effectLst/>
                        </a:rPr>
                        <a:t>1</a:t>
                      </a:r>
                      <a:endParaRPr lang="en-US" sz="900" b="0" i="0" u="none" strike="noStrike">
                        <a:solidFill>
                          <a:schemeClr val="bg1"/>
                        </a:solidFill>
                        <a:effectLst/>
                        <a:latin typeface="Liberation Sans"/>
                      </a:endParaRPr>
                    </a:p>
                  </a:txBody>
                  <a:tcPr marL="6979" marR="6979" marT="6979" marB="0" anchor="ctr"/>
                </a:tc>
                <a:tc>
                  <a:txBody>
                    <a:bodyPr/>
                    <a:lstStyle/>
                    <a:p>
                      <a:pPr algn="ctr" fontAlgn="b"/>
                      <a:endParaRPr lang="en-US" sz="900" b="0" i="0" u="none" strike="noStrike">
                        <a:solidFill>
                          <a:schemeClr val="bg1"/>
                        </a:solidFill>
                        <a:effectLst/>
                        <a:latin typeface="Liberation Sans"/>
                      </a:endParaRPr>
                    </a:p>
                  </a:txBody>
                  <a:tcPr marL="6979" marR="6979" marT="6979" marB="0" anchor="ctr"/>
                </a:tc>
                <a:tc rowSpan="2">
                  <a:txBody>
                    <a:bodyPr/>
                    <a:lstStyle/>
                    <a:p>
                      <a:pPr algn="ctr" fontAlgn="b"/>
                      <a:r>
                        <a:rPr lang="en-US" sz="900" b="1" u="none" strike="noStrike" dirty="0">
                          <a:solidFill>
                            <a:schemeClr val="bg1"/>
                          </a:solidFill>
                          <a:effectLst/>
                        </a:rPr>
                        <a:t>0.853</a:t>
                      </a:r>
                    </a:p>
                    <a:p>
                      <a:pPr algn="ctr" fontAlgn="b"/>
                      <a:r>
                        <a:rPr lang="en-US" sz="900" b="1" u="none" strike="noStrike" dirty="0">
                          <a:solidFill>
                            <a:schemeClr val="bg1"/>
                          </a:solidFill>
                          <a:effectLst/>
                        </a:rPr>
                        <a:t>(Gaussian</a:t>
                      </a:r>
                      <a:r>
                        <a:rPr lang="en-US" sz="900" b="1" u="none" strike="noStrike" baseline="0" dirty="0">
                          <a:solidFill>
                            <a:schemeClr val="bg1"/>
                          </a:solidFill>
                          <a:effectLst/>
                        </a:rPr>
                        <a:t> Process</a:t>
                      </a:r>
                      <a:r>
                        <a:rPr lang="en-US" sz="900" b="1" u="none" strike="noStrike" dirty="0">
                          <a:solidFill>
                            <a:schemeClr val="bg1"/>
                          </a:solidFill>
                          <a:effectLst/>
                        </a:rPr>
                        <a:t>)</a:t>
                      </a:r>
                      <a:endParaRPr lang="en-US" sz="900" b="1" i="0" u="none" strike="noStrike" dirty="0">
                        <a:solidFill>
                          <a:schemeClr val="bg1"/>
                        </a:solidFill>
                        <a:effectLst/>
                        <a:latin typeface="Liberation Sans"/>
                      </a:endParaRPr>
                    </a:p>
                  </a:txBody>
                  <a:tcPr marL="6979" marR="6979" marT="6979" marB="0" anchor="ctr">
                    <a:solidFill>
                      <a:schemeClr val="accent1">
                        <a:lumMod val="25000"/>
                        <a:lumOff val="75000"/>
                      </a:schemeClr>
                    </a:solidFill>
                  </a:tcPr>
                </a:tc>
                <a:tc rowSpan="6">
                  <a:txBody>
                    <a:bodyPr/>
                    <a:lstStyle/>
                    <a:p>
                      <a:pPr algn="ctr" fontAlgn="b"/>
                      <a:r>
                        <a:rPr lang="en-US" sz="900" b="1" i="0" u="none" strike="noStrike" dirty="0">
                          <a:solidFill>
                            <a:schemeClr val="bg1"/>
                          </a:solidFill>
                          <a:effectLst/>
                          <a:latin typeface="Liberation Sans"/>
                        </a:rPr>
                        <a:t>0.79</a:t>
                      </a:r>
                    </a:p>
                  </a:txBody>
                  <a:tcPr marL="6979" marR="6979" marT="6979" marB="0" anchor="ctr"/>
                </a:tc>
                <a:tc rowSpan="6">
                  <a:txBody>
                    <a:bodyPr/>
                    <a:lstStyle/>
                    <a:p>
                      <a:pPr algn="ctr" fontAlgn="b"/>
                      <a:r>
                        <a:rPr lang="en-US" sz="900" b="1" i="0" u="none" strike="noStrike" dirty="0">
                          <a:solidFill>
                            <a:schemeClr val="bg1"/>
                          </a:solidFill>
                          <a:effectLst/>
                          <a:latin typeface="Liberation Sans"/>
                        </a:rPr>
                        <a:t>0.77</a:t>
                      </a:r>
                    </a:p>
                  </a:txBody>
                  <a:tcPr marL="6979" marR="6979" marT="6979" marB="0" anchor="ctr"/>
                </a:tc>
                <a:tc rowSpan="2">
                  <a:txBody>
                    <a:bodyPr/>
                    <a:lstStyle/>
                    <a:p>
                      <a:pPr algn="ctr" fontAlgn="b"/>
                      <a:r>
                        <a:rPr lang="en-US" sz="900" u="none" strike="noStrike" dirty="0">
                          <a:solidFill>
                            <a:schemeClr val="bg1"/>
                          </a:solidFill>
                          <a:effectLst/>
                        </a:rPr>
                        <a:t>0.826 (GP) – Amplitude</a:t>
                      </a:r>
                      <a:endParaRPr lang="en-US" sz="900" b="0" i="0" u="none" strike="noStrike" dirty="0">
                        <a:solidFill>
                          <a:schemeClr val="bg1"/>
                        </a:solidFill>
                        <a:effectLst/>
                        <a:latin typeface="Liberation Sans"/>
                      </a:endParaRPr>
                    </a:p>
                  </a:txBody>
                  <a:tcPr marL="6979" marR="6979" marT="6979" marB="0" anchor="ctr"/>
                </a:tc>
                <a:tc rowSpan="2">
                  <a:txBody>
                    <a:bodyPr/>
                    <a:lstStyle/>
                    <a:p>
                      <a:pPr algn="ctr" fontAlgn="b"/>
                      <a:r>
                        <a:rPr lang="en-US" sz="900" u="none" strike="noStrike" dirty="0">
                          <a:solidFill>
                            <a:schemeClr val="bg1"/>
                          </a:solidFill>
                          <a:effectLst/>
                        </a:rPr>
                        <a:t>0.855 (GP) – Movement velocity</a:t>
                      </a:r>
                      <a:endParaRPr lang="en-US" sz="900" b="0" i="0" u="none" strike="noStrike" dirty="0">
                        <a:solidFill>
                          <a:schemeClr val="bg1"/>
                        </a:solidFill>
                        <a:effectLst/>
                        <a:latin typeface="Liberation Sans"/>
                      </a:endParaRPr>
                    </a:p>
                  </a:txBody>
                  <a:tcPr marL="6979" marR="6979" marT="6979" marB="0" anchor="ctr"/>
                </a:tc>
                <a:tc>
                  <a:txBody>
                    <a:bodyPr/>
                    <a:lstStyle/>
                    <a:p>
                      <a:pPr algn="ctr" fontAlgn="b"/>
                      <a:endParaRPr lang="en-US" sz="900" b="0" i="0" u="none" strike="noStrike" dirty="0">
                        <a:solidFill>
                          <a:schemeClr val="bg1"/>
                        </a:solidFill>
                        <a:effectLst/>
                        <a:latin typeface="Liberation Sans"/>
                      </a:endParaRPr>
                    </a:p>
                  </a:txBody>
                  <a:tcPr marL="6979" marR="6979" marT="6979" marB="0" anchor="ctr"/>
                </a:tc>
                <a:tc gridSpan="2">
                  <a:txBody>
                    <a:bodyPr/>
                    <a:lstStyle/>
                    <a:p>
                      <a:endParaRPr lang="en-US" sz="1600">
                        <a:solidFill>
                          <a:schemeClr val="bg1"/>
                        </a:solidFill>
                      </a:endParaRPr>
                    </a:p>
                  </a:txBody>
                  <a:tcPr marL="6979" marR="6979" marT="6979" marB="0" anchor="ctr"/>
                </a:tc>
                <a:tc hMerge="1">
                  <a:txBody>
                    <a:bodyPr/>
                    <a:lstStyle/>
                    <a:p>
                      <a:endParaRPr lang="en-US"/>
                    </a:p>
                  </a:txBody>
                  <a:tcPr/>
                </a:tc>
                <a:extLst>
                  <a:ext uri="{0D108BD9-81ED-4DB2-BD59-A6C34878D82A}">
                    <a16:rowId xmlns:a16="http://schemas.microsoft.com/office/drawing/2014/main" val="4254859147"/>
                  </a:ext>
                </a:extLst>
              </a:tr>
              <a:tr h="250819">
                <a:tc vMerge="1">
                  <a:txBody>
                    <a:bodyPr/>
                    <a:lstStyle/>
                    <a:p>
                      <a:pPr algn="l" fontAlgn="b"/>
                      <a:endParaRPr lang="en-US" sz="1000" b="0" i="0" u="none" strike="noStrike" dirty="0">
                        <a:solidFill>
                          <a:srgbClr val="000000"/>
                        </a:solidFill>
                        <a:effectLst/>
                        <a:latin typeface="Liberation Sans"/>
                      </a:endParaRPr>
                    </a:p>
                  </a:txBody>
                  <a:tcPr marL="6979" marR="6979" marT="6979" marB="0" anchor="b"/>
                </a:tc>
                <a:tc>
                  <a:txBody>
                    <a:bodyPr/>
                    <a:lstStyle/>
                    <a:p>
                      <a:pPr algn="ctr" fontAlgn="b"/>
                      <a:r>
                        <a:rPr lang="en-US" sz="900" u="none" strike="noStrike">
                          <a:solidFill>
                            <a:schemeClr val="bg1"/>
                          </a:solidFill>
                          <a:effectLst/>
                        </a:rPr>
                        <a:t>2</a:t>
                      </a:r>
                      <a:endParaRPr lang="en-US" sz="900" b="0" i="0" u="none" strike="noStrike">
                        <a:solidFill>
                          <a:schemeClr val="bg1"/>
                        </a:solidFill>
                        <a:effectLst/>
                        <a:latin typeface="Liberation Sans"/>
                      </a:endParaRPr>
                    </a:p>
                  </a:txBody>
                  <a:tcPr marL="6979" marR="6979" marT="6979" marB="0" anchor="ctr"/>
                </a:tc>
                <a:tc>
                  <a:txBody>
                    <a:bodyPr/>
                    <a:lstStyle/>
                    <a:p>
                      <a:pPr algn="ctr" fontAlgn="b"/>
                      <a:endParaRPr lang="en-US" sz="900" b="0" i="0" u="none" strike="noStrike" dirty="0">
                        <a:solidFill>
                          <a:schemeClr val="bg1"/>
                        </a:solidFill>
                        <a:effectLst/>
                        <a:latin typeface="Liberation Sans"/>
                      </a:endParaRPr>
                    </a:p>
                  </a:txBody>
                  <a:tcPr marL="6979" marR="6979" marT="6979" marB="0" anchor="ct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ctr" fontAlgn="b"/>
                      <a:endParaRPr lang="en-US" sz="900" b="0" i="0" u="none" strike="noStrike" dirty="0">
                        <a:solidFill>
                          <a:schemeClr val="bg1"/>
                        </a:solidFill>
                        <a:effectLst/>
                        <a:latin typeface="Liberation Sans"/>
                      </a:endParaRPr>
                    </a:p>
                  </a:txBody>
                  <a:tcPr marL="6979" marR="6979" marT="6979" marB="0" anchor="ctr"/>
                </a:tc>
                <a:tc gridSpan="2">
                  <a:txBody>
                    <a:bodyPr/>
                    <a:lstStyle/>
                    <a:p>
                      <a:endParaRPr lang="en-US" sz="1600">
                        <a:solidFill>
                          <a:schemeClr val="bg1"/>
                        </a:solidFill>
                      </a:endParaRPr>
                    </a:p>
                  </a:txBody>
                  <a:tcPr marL="6979" marR="6979" marT="6979" marB="0" anchor="ctr"/>
                </a:tc>
                <a:tc hMerge="1">
                  <a:txBody>
                    <a:bodyPr/>
                    <a:lstStyle/>
                    <a:p>
                      <a:endParaRPr lang="en-US"/>
                    </a:p>
                  </a:txBody>
                  <a:tcPr/>
                </a:tc>
                <a:extLst>
                  <a:ext uri="{0D108BD9-81ED-4DB2-BD59-A6C34878D82A}">
                    <a16:rowId xmlns:a16="http://schemas.microsoft.com/office/drawing/2014/main" val="3796033443"/>
                  </a:ext>
                </a:extLst>
              </a:tr>
              <a:tr h="498280">
                <a:tc vMerge="1">
                  <a:txBody>
                    <a:bodyPr/>
                    <a:lstStyle/>
                    <a:p>
                      <a:pPr algn="l" fontAlgn="b"/>
                      <a:endParaRPr lang="en-US" sz="1000" b="0" i="0" u="none" strike="noStrike" dirty="0">
                        <a:solidFill>
                          <a:srgbClr val="000000"/>
                        </a:solidFill>
                        <a:effectLst/>
                        <a:latin typeface="Liberation Sans"/>
                      </a:endParaRPr>
                    </a:p>
                  </a:txBody>
                  <a:tcPr marL="6979" marR="6979" marT="6979" marB="0" anchor="b"/>
                </a:tc>
                <a:tc rowSpan="3">
                  <a:txBody>
                    <a:bodyPr/>
                    <a:lstStyle/>
                    <a:p>
                      <a:pPr algn="ctr" fontAlgn="b"/>
                      <a:r>
                        <a:rPr lang="en-US" sz="900" u="none" strike="noStrike" dirty="0">
                          <a:solidFill>
                            <a:schemeClr val="bg1"/>
                          </a:solidFill>
                          <a:effectLst/>
                        </a:rPr>
                        <a:t>3</a:t>
                      </a:r>
                      <a:endParaRPr lang="en-US" sz="900" b="0" i="0" u="none" strike="noStrike" dirty="0">
                        <a:solidFill>
                          <a:schemeClr val="bg1"/>
                        </a:solidFill>
                        <a:effectLst/>
                        <a:latin typeface="Liberation Sans"/>
                      </a:endParaRPr>
                    </a:p>
                  </a:txBody>
                  <a:tcPr marL="6979" marR="6979" marT="6979" marB="0" anchor="ctr"/>
                </a:tc>
                <a:tc>
                  <a:txBody>
                    <a:bodyPr/>
                    <a:lstStyle/>
                    <a:p>
                      <a:pPr algn="ctr" fontAlgn="b"/>
                      <a:r>
                        <a:rPr lang="en-US" sz="900" u="none" strike="noStrike">
                          <a:solidFill>
                            <a:schemeClr val="bg1"/>
                          </a:solidFill>
                          <a:effectLst/>
                        </a:rPr>
                        <a:t>0-1</a:t>
                      </a:r>
                      <a:endParaRPr lang="en-US" sz="900" b="0" i="0" u="none" strike="noStrike">
                        <a:solidFill>
                          <a:schemeClr val="bg1"/>
                        </a:solidFill>
                        <a:effectLst/>
                        <a:latin typeface="Liberation Sans"/>
                      </a:endParaRPr>
                    </a:p>
                  </a:txBody>
                  <a:tcPr marL="6979" marR="6979" marT="6979" marB="0" anchor="ctr"/>
                </a:tc>
                <a:tc>
                  <a:txBody>
                    <a:bodyPr/>
                    <a:lstStyle/>
                    <a:p>
                      <a:pPr algn="ctr" fontAlgn="b"/>
                      <a:r>
                        <a:rPr lang="en-US" sz="900" b="1" u="none" strike="noStrike" dirty="0">
                          <a:solidFill>
                            <a:schemeClr val="bg1"/>
                          </a:solidFill>
                          <a:effectLst/>
                        </a:rPr>
                        <a:t>0.912 (</a:t>
                      </a:r>
                      <a:r>
                        <a:rPr lang="en-US" sz="900" b="1" u="none" strike="noStrike" dirty="0" err="1">
                          <a:solidFill>
                            <a:schemeClr val="bg1"/>
                          </a:solidFill>
                          <a:effectLst/>
                        </a:rPr>
                        <a:t>kNN</a:t>
                      </a:r>
                      <a:r>
                        <a:rPr lang="en-US" sz="900" b="1" u="none" strike="noStrike" dirty="0">
                          <a:solidFill>
                            <a:schemeClr val="bg1"/>
                          </a:solidFill>
                          <a:effectLst/>
                        </a:rPr>
                        <a:t>)</a:t>
                      </a:r>
                      <a:endParaRPr lang="en-US" sz="900" b="1" i="0" u="none" strike="noStrike" dirty="0">
                        <a:solidFill>
                          <a:schemeClr val="bg1"/>
                        </a:solidFill>
                        <a:effectLst/>
                        <a:latin typeface="Liberation Sans"/>
                      </a:endParaRPr>
                    </a:p>
                  </a:txBody>
                  <a:tcPr marL="6979" marR="6979" marT="6979" marB="0" anchor="ctr">
                    <a:solidFill>
                      <a:schemeClr val="accent1">
                        <a:lumMod val="25000"/>
                        <a:lumOff val="75000"/>
                      </a:schemeClr>
                    </a:solidFill>
                  </a:tcPr>
                </a:tc>
                <a:tc vMerge="1">
                  <a:txBody>
                    <a:bodyPr/>
                    <a:lstStyle/>
                    <a:p>
                      <a:pPr algn="ctr" fontAlgn="b"/>
                      <a:endParaRPr lang="en-US" sz="900" b="0" i="0" u="none" strike="noStrike" dirty="0">
                        <a:solidFill>
                          <a:srgbClr val="000000"/>
                        </a:solidFill>
                        <a:effectLst/>
                        <a:latin typeface="Liberation Sans"/>
                      </a:endParaRPr>
                    </a:p>
                  </a:txBody>
                  <a:tcPr marL="6979" marR="6979" marT="6979" marB="0" anchor="ctr"/>
                </a:tc>
                <a:tc vMerge="1">
                  <a:txBody>
                    <a:bodyPr/>
                    <a:lstStyle/>
                    <a:p>
                      <a:endParaRPr lang="en-US"/>
                    </a:p>
                  </a:txBody>
                  <a:tcPr/>
                </a:tc>
                <a:tc>
                  <a:txBody>
                    <a:bodyPr/>
                    <a:lstStyle/>
                    <a:p>
                      <a:pPr algn="ctr" fontAlgn="b"/>
                      <a:r>
                        <a:rPr lang="en-US" sz="900" u="none" strike="noStrike" dirty="0">
                          <a:solidFill>
                            <a:schemeClr val="bg1"/>
                          </a:solidFill>
                          <a:effectLst/>
                        </a:rPr>
                        <a:t>0.909 (</a:t>
                      </a:r>
                      <a:r>
                        <a:rPr lang="en-US" sz="900" u="none" strike="noStrike" dirty="0" err="1">
                          <a:solidFill>
                            <a:schemeClr val="bg1"/>
                          </a:solidFill>
                          <a:effectLst/>
                        </a:rPr>
                        <a:t>Adaboost</a:t>
                      </a:r>
                      <a:r>
                        <a:rPr lang="en-US" sz="900" u="none" strike="noStrike" dirty="0">
                          <a:solidFill>
                            <a:schemeClr val="bg1"/>
                          </a:solidFill>
                          <a:effectLst/>
                        </a:rPr>
                        <a:t>) – </a:t>
                      </a:r>
                    </a:p>
                    <a:p>
                      <a:pPr algn="ctr" fontAlgn="b"/>
                      <a:r>
                        <a:rPr lang="en-US" sz="900" u="none" strike="noStrike" dirty="0">
                          <a:solidFill>
                            <a:schemeClr val="bg1"/>
                          </a:solidFill>
                          <a:effectLst/>
                        </a:rPr>
                        <a:t>Bend-reach</a:t>
                      </a:r>
                      <a:r>
                        <a:rPr lang="en-US" sz="900" u="none" strike="noStrike" baseline="0" dirty="0">
                          <a:solidFill>
                            <a:schemeClr val="bg1"/>
                          </a:solidFill>
                          <a:effectLst/>
                        </a:rPr>
                        <a:t> speed</a:t>
                      </a:r>
                      <a:endParaRPr lang="en-US" sz="900" b="0" i="0" u="none" strike="noStrike" dirty="0">
                        <a:solidFill>
                          <a:schemeClr val="bg1"/>
                        </a:solidFill>
                        <a:effectLst/>
                        <a:latin typeface="Liberation Sans"/>
                      </a:endParaRPr>
                    </a:p>
                  </a:txBody>
                  <a:tcPr marL="6979" marR="6979" marT="6979" marB="0" anchor="ctr"/>
                </a:tc>
                <a:tc>
                  <a:txBody>
                    <a:bodyPr/>
                    <a:lstStyle/>
                    <a:p>
                      <a:pPr algn="ctr" fontAlgn="b"/>
                      <a:r>
                        <a:rPr lang="en-US" sz="900" u="none" strike="noStrike" dirty="0">
                          <a:solidFill>
                            <a:schemeClr val="bg1"/>
                          </a:solidFill>
                          <a:effectLst/>
                        </a:rPr>
                        <a:t>0.916(GP) – Bend reach stability</a:t>
                      </a:r>
                      <a:endParaRPr lang="en-US" sz="900" b="0" i="0" u="none" strike="noStrike" dirty="0">
                        <a:solidFill>
                          <a:schemeClr val="bg1"/>
                        </a:solidFill>
                        <a:effectLst/>
                        <a:latin typeface="Liberation Sans"/>
                      </a:endParaRPr>
                    </a:p>
                  </a:txBody>
                  <a:tcPr marL="6979" marR="6979" marT="6979" marB="0" anchor="ctr"/>
                </a:tc>
                <a:tc>
                  <a:txBody>
                    <a:bodyPr/>
                    <a:lstStyle/>
                    <a:p>
                      <a:pPr algn="ctr" fontAlgn="b"/>
                      <a:r>
                        <a:rPr lang="en-US" sz="900" u="none" strike="noStrike" dirty="0">
                          <a:solidFill>
                            <a:schemeClr val="bg1"/>
                          </a:solidFill>
                          <a:effectLst/>
                        </a:rPr>
                        <a:t>0.892 (</a:t>
                      </a:r>
                      <a:r>
                        <a:rPr lang="en-US" sz="900" u="none" strike="noStrike" dirty="0" err="1">
                          <a:solidFill>
                            <a:schemeClr val="bg1"/>
                          </a:solidFill>
                          <a:effectLst/>
                        </a:rPr>
                        <a:t>kNN</a:t>
                      </a:r>
                      <a:r>
                        <a:rPr lang="en-US" sz="900" u="none" strike="noStrike" dirty="0">
                          <a:solidFill>
                            <a:schemeClr val="bg1"/>
                          </a:solidFill>
                          <a:effectLst/>
                        </a:rPr>
                        <a:t>) – </a:t>
                      </a:r>
                    </a:p>
                    <a:p>
                      <a:pPr algn="ctr" fontAlgn="b"/>
                      <a:r>
                        <a:rPr lang="en-US" sz="900" u="none" strike="noStrike" dirty="0">
                          <a:solidFill>
                            <a:schemeClr val="bg1"/>
                          </a:solidFill>
                          <a:effectLst/>
                        </a:rPr>
                        <a:t>Bend-reach sway amplitude</a:t>
                      </a:r>
                      <a:endParaRPr lang="en-US" sz="900" b="0" i="0" u="none" strike="noStrike" dirty="0">
                        <a:solidFill>
                          <a:schemeClr val="bg1"/>
                        </a:solidFill>
                        <a:effectLst/>
                        <a:latin typeface="Liberation Sans"/>
                      </a:endParaRPr>
                    </a:p>
                  </a:txBody>
                  <a:tcPr marL="6979" marR="6979" marT="6979" marB="0" anchor="ctr"/>
                </a:tc>
                <a:tc gridSpan="2">
                  <a:txBody>
                    <a:bodyPr/>
                    <a:lstStyle/>
                    <a:p>
                      <a:pPr algn="ctr" fontAlgn="b"/>
                      <a:r>
                        <a:rPr lang="en-US" sz="900" u="none" strike="noStrike" dirty="0">
                          <a:solidFill>
                            <a:schemeClr val="bg1"/>
                          </a:solidFill>
                          <a:effectLst/>
                        </a:rPr>
                        <a:t>0.896 (RF) – </a:t>
                      </a:r>
                    </a:p>
                    <a:p>
                      <a:pPr algn="ctr" fontAlgn="b"/>
                      <a:r>
                        <a:rPr lang="en-US" sz="900" u="none" strike="noStrike" dirty="0">
                          <a:solidFill>
                            <a:schemeClr val="bg1"/>
                          </a:solidFill>
                          <a:effectLst/>
                        </a:rPr>
                        <a:t>Bend-reach sway amplitude</a:t>
                      </a:r>
                      <a:endParaRPr lang="en-US" sz="900" b="0" i="0" u="none" strike="noStrike" dirty="0">
                        <a:solidFill>
                          <a:schemeClr val="bg1"/>
                        </a:solidFill>
                        <a:effectLst/>
                        <a:latin typeface="Liberation Sans"/>
                      </a:endParaRPr>
                    </a:p>
                  </a:txBody>
                  <a:tcPr marL="6979" marR="6979" marT="6979" marB="0" anchor="ctr"/>
                </a:tc>
                <a:tc hMerge="1">
                  <a:txBody>
                    <a:bodyPr/>
                    <a:lstStyle/>
                    <a:p>
                      <a:endParaRPr lang="en-US"/>
                    </a:p>
                  </a:txBody>
                  <a:tcPr/>
                </a:tc>
                <a:extLst>
                  <a:ext uri="{0D108BD9-81ED-4DB2-BD59-A6C34878D82A}">
                    <a16:rowId xmlns:a16="http://schemas.microsoft.com/office/drawing/2014/main" val="2501839459"/>
                  </a:ext>
                </a:extLst>
              </a:tr>
              <a:tr h="433699">
                <a:tc vMerge="1">
                  <a:txBody>
                    <a:bodyPr/>
                    <a:lstStyle/>
                    <a:p>
                      <a:pPr algn="l" fontAlgn="b"/>
                      <a:endParaRPr lang="en-US" sz="1000" b="0" i="0" u="none" strike="noStrike" dirty="0">
                        <a:solidFill>
                          <a:srgbClr val="000000"/>
                        </a:solidFill>
                        <a:effectLst/>
                        <a:latin typeface="Liberation Sans"/>
                      </a:endParaRPr>
                    </a:p>
                  </a:txBody>
                  <a:tcPr marL="6979" marR="6979" marT="6979" marB="0" anchor="b"/>
                </a:tc>
                <a:tc vMerge="1">
                  <a:txBody>
                    <a:bodyPr/>
                    <a:lstStyle/>
                    <a:p>
                      <a:pPr algn="l" fontAlgn="b"/>
                      <a:endParaRPr lang="en-US" sz="1000" b="0" i="0" u="none" strike="noStrike" dirty="0">
                        <a:solidFill>
                          <a:srgbClr val="000000"/>
                        </a:solidFill>
                        <a:effectLst/>
                        <a:latin typeface="Liberation Sans"/>
                      </a:endParaRPr>
                    </a:p>
                  </a:txBody>
                  <a:tcPr marL="6979" marR="6979" marT="6979" marB="0" anchor="ctr"/>
                </a:tc>
                <a:tc>
                  <a:txBody>
                    <a:bodyPr/>
                    <a:lstStyle/>
                    <a:p>
                      <a:pPr algn="ctr" fontAlgn="b"/>
                      <a:r>
                        <a:rPr lang="en-US" sz="900" u="none" strike="noStrike" dirty="0">
                          <a:solidFill>
                            <a:schemeClr val="bg1"/>
                          </a:solidFill>
                          <a:effectLst/>
                        </a:rPr>
                        <a:t>2</a:t>
                      </a:r>
                      <a:endParaRPr lang="en-US" sz="900" b="0" i="0" u="none" strike="noStrike" dirty="0">
                        <a:solidFill>
                          <a:schemeClr val="bg1"/>
                        </a:solidFill>
                        <a:effectLst/>
                        <a:latin typeface="Liberation Sans"/>
                      </a:endParaRPr>
                    </a:p>
                  </a:txBody>
                  <a:tcPr marL="6979" marR="6979" marT="6979" marB="0" anchor="ctr"/>
                </a:tc>
                <a:tc>
                  <a:txBody>
                    <a:bodyPr/>
                    <a:lstStyle/>
                    <a:p>
                      <a:pPr algn="ctr" fontAlgn="b"/>
                      <a:r>
                        <a:rPr lang="en-US" sz="900" b="1" u="none" strike="noStrike" dirty="0">
                          <a:solidFill>
                            <a:schemeClr val="bg1"/>
                          </a:solidFill>
                          <a:effectLst/>
                        </a:rPr>
                        <a:t>0.8736 (SVM-L)</a:t>
                      </a:r>
                      <a:endParaRPr lang="en-US" sz="900" b="1" i="0" u="none" strike="noStrike" dirty="0">
                        <a:solidFill>
                          <a:schemeClr val="bg1"/>
                        </a:solidFill>
                        <a:effectLst/>
                        <a:latin typeface="Liberation Sans"/>
                      </a:endParaRPr>
                    </a:p>
                  </a:txBody>
                  <a:tcPr marL="6979" marR="6979" marT="6979" marB="0" anchor="ctr">
                    <a:solidFill>
                      <a:schemeClr val="accent1">
                        <a:lumMod val="25000"/>
                        <a:lumOff val="75000"/>
                      </a:schemeClr>
                    </a:solidFill>
                  </a:tcPr>
                </a:tc>
                <a:tc vMerge="1">
                  <a:txBody>
                    <a:bodyPr/>
                    <a:lstStyle/>
                    <a:p>
                      <a:pPr algn="ctr" fontAlgn="b"/>
                      <a:endParaRPr lang="en-US" sz="900" b="0" i="0" u="none" strike="noStrike" dirty="0">
                        <a:solidFill>
                          <a:srgbClr val="000000"/>
                        </a:solidFill>
                        <a:effectLst/>
                        <a:latin typeface="Liberation Sans"/>
                      </a:endParaRPr>
                    </a:p>
                  </a:txBody>
                  <a:tcPr marL="6979" marR="6979" marT="6979" marB="0" anchor="ctr"/>
                </a:tc>
                <a:tc vMerge="1">
                  <a:txBody>
                    <a:bodyPr/>
                    <a:lstStyle/>
                    <a:p>
                      <a:endParaRPr lang="en-US"/>
                    </a:p>
                  </a:txBody>
                  <a:tcPr/>
                </a:tc>
                <a:tc>
                  <a:txBody>
                    <a:bodyPr/>
                    <a:lstStyle/>
                    <a:p>
                      <a:pPr algn="ctr" fontAlgn="b"/>
                      <a:r>
                        <a:rPr lang="en-US" sz="900" u="none" strike="noStrike" dirty="0">
                          <a:solidFill>
                            <a:schemeClr val="bg1"/>
                          </a:solidFill>
                          <a:effectLst/>
                        </a:rPr>
                        <a:t>0.889 (GP) – </a:t>
                      </a:r>
                    </a:p>
                    <a:p>
                      <a:pPr algn="ctr" fontAlgn="b"/>
                      <a:r>
                        <a:rPr lang="en-US" sz="900" u="none" strike="noStrike" dirty="0">
                          <a:solidFill>
                            <a:schemeClr val="bg1"/>
                          </a:solidFill>
                          <a:effectLst/>
                        </a:rPr>
                        <a:t>Bend-reach</a:t>
                      </a:r>
                      <a:r>
                        <a:rPr lang="en-US" sz="900" u="none" strike="noStrike" baseline="0" dirty="0">
                          <a:solidFill>
                            <a:schemeClr val="bg1"/>
                          </a:solidFill>
                          <a:effectLst/>
                        </a:rPr>
                        <a:t> speed</a:t>
                      </a:r>
                      <a:endParaRPr lang="en-US" sz="900" b="0" i="0" u="none" strike="noStrike" dirty="0">
                        <a:solidFill>
                          <a:schemeClr val="bg1"/>
                        </a:solidFill>
                        <a:effectLst/>
                        <a:latin typeface="Liberation Sans"/>
                      </a:endParaRPr>
                    </a:p>
                  </a:txBody>
                  <a:tcPr marL="6979" marR="6979" marT="6979" marB="0" anchor="ctr"/>
                </a:tc>
                <a:tc>
                  <a:txBody>
                    <a:bodyPr/>
                    <a:lstStyle/>
                    <a:p>
                      <a:pPr algn="ctr" fontAlgn="b"/>
                      <a:r>
                        <a:rPr lang="en-US" sz="900" u="none" strike="noStrike" dirty="0">
                          <a:solidFill>
                            <a:schemeClr val="bg1"/>
                          </a:solidFill>
                          <a:effectLst/>
                        </a:rPr>
                        <a:t>0.900(Naïve Bayes) – Bend reach stability</a:t>
                      </a:r>
                      <a:endParaRPr lang="en-US" sz="900" b="0" i="0" u="none" strike="noStrike" dirty="0">
                        <a:solidFill>
                          <a:schemeClr val="bg1"/>
                        </a:solidFill>
                        <a:effectLst/>
                        <a:latin typeface="Liberation Sans"/>
                      </a:endParaRPr>
                    </a:p>
                  </a:txBody>
                  <a:tcPr marL="6979" marR="6979" marT="6979" marB="0" anchor="ctr"/>
                </a:tc>
                <a:tc>
                  <a:txBody>
                    <a:bodyPr/>
                    <a:lstStyle/>
                    <a:p>
                      <a:pPr algn="ctr" fontAlgn="b"/>
                      <a:r>
                        <a:rPr lang="en-US" sz="900" u="none" strike="noStrike" dirty="0">
                          <a:solidFill>
                            <a:schemeClr val="bg1"/>
                          </a:solidFill>
                          <a:effectLst/>
                        </a:rPr>
                        <a:t>0.884 (RF) – </a:t>
                      </a:r>
                    </a:p>
                    <a:p>
                      <a:pPr algn="ctr" fontAlgn="b"/>
                      <a:r>
                        <a:rPr lang="en-US" sz="900" u="none" strike="noStrike" dirty="0">
                          <a:solidFill>
                            <a:schemeClr val="bg1"/>
                          </a:solidFill>
                          <a:effectLst/>
                        </a:rPr>
                        <a:t>Bend-reach sway amplitude</a:t>
                      </a:r>
                      <a:endParaRPr lang="en-US" sz="900" b="0" i="0" u="none" strike="noStrike" dirty="0">
                        <a:solidFill>
                          <a:schemeClr val="bg1"/>
                        </a:solidFill>
                        <a:effectLst/>
                        <a:latin typeface="Liberation Sans"/>
                      </a:endParaRPr>
                    </a:p>
                  </a:txBody>
                  <a:tcPr marL="6979" marR="6979" marT="6979" marB="0" anchor="ctr"/>
                </a:tc>
                <a:tc gridSpan="2">
                  <a:txBody>
                    <a:bodyPr/>
                    <a:lstStyle/>
                    <a:p>
                      <a:pPr algn="ctr" fontAlgn="b"/>
                      <a:r>
                        <a:rPr lang="en-US" sz="900" u="none" strike="noStrike" dirty="0">
                          <a:solidFill>
                            <a:schemeClr val="bg1"/>
                          </a:solidFill>
                          <a:effectLst/>
                        </a:rPr>
                        <a:t>0.912 (</a:t>
                      </a:r>
                      <a:r>
                        <a:rPr lang="en-US" sz="900" u="none" strike="noStrike" dirty="0" err="1">
                          <a:solidFill>
                            <a:schemeClr val="bg1"/>
                          </a:solidFill>
                          <a:effectLst/>
                        </a:rPr>
                        <a:t>kNN</a:t>
                      </a:r>
                      <a:r>
                        <a:rPr lang="en-US" sz="900" u="none" strike="noStrike" dirty="0">
                          <a:solidFill>
                            <a:schemeClr val="bg1"/>
                          </a:solidFill>
                          <a:effectLst/>
                        </a:rPr>
                        <a:t>) – </a:t>
                      </a:r>
                    </a:p>
                    <a:p>
                      <a:pPr algn="ctr" fontAlgn="b"/>
                      <a:r>
                        <a:rPr lang="en-US" sz="900" u="none" strike="noStrike" dirty="0">
                          <a:solidFill>
                            <a:schemeClr val="bg1"/>
                          </a:solidFill>
                          <a:effectLst/>
                        </a:rPr>
                        <a:t>Bend-reach sway amplitude</a:t>
                      </a:r>
                      <a:endParaRPr lang="en-US" sz="900" b="0" i="0" u="none" strike="noStrike" dirty="0">
                        <a:solidFill>
                          <a:schemeClr val="bg1"/>
                        </a:solidFill>
                        <a:effectLst/>
                        <a:latin typeface="Liberation Sans"/>
                      </a:endParaRPr>
                    </a:p>
                  </a:txBody>
                  <a:tcPr marL="6979" marR="6979" marT="6979" marB="0" anchor="ctr"/>
                </a:tc>
                <a:tc hMerge="1">
                  <a:txBody>
                    <a:bodyPr/>
                    <a:lstStyle/>
                    <a:p>
                      <a:endParaRPr lang="en-US" dirty="0"/>
                    </a:p>
                  </a:txBody>
                  <a:tcPr/>
                </a:tc>
                <a:extLst>
                  <a:ext uri="{0D108BD9-81ED-4DB2-BD59-A6C34878D82A}">
                    <a16:rowId xmlns:a16="http://schemas.microsoft.com/office/drawing/2014/main" val="1903736385"/>
                  </a:ext>
                </a:extLst>
              </a:tr>
              <a:tr h="498280">
                <a:tc vMerge="1">
                  <a:txBody>
                    <a:bodyPr/>
                    <a:lstStyle/>
                    <a:p>
                      <a:pPr algn="l" fontAlgn="b"/>
                      <a:endParaRPr lang="en-US" sz="1000" b="0" i="0" u="none" strike="noStrike" dirty="0">
                        <a:solidFill>
                          <a:srgbClr val="000000"/>
                        </a:solidFill>
                        <a:effectLst/>
                        <a:latin typeface="Liberation Sans"/>
                      </a:endParaRPr>
                    </a:p>
                  </a:txBody>
                  <a:tcPr marL="6979" marR="6979" marT="6979" marB="0" anchor="b"/>
                </a:tc>
                <a:tc vMerge="1">
                  <a:txBody>
                    <a:bodyPr/>
                    <a:lstStyle/>
                    <a:p>
                      <a:pPr algn="l" fontAlgn="b"/>
                      <a:endParaRPr lang="en-US" sz="1000" b="0" i="0" u="none" strike="noStrike" dirty="0">
                        <a:solidFill>
                          <a:srgbClr val="000000"/>
                        </a:solidFill>
                        <a:effectLst/>
                        <a:latin typeface="Liberation Sans"/>
                      </a:endParaRPr>
                    </a:p>
                  </a:txBody>
                  <a:tcPr marL="6979" marR="6979" marT="6979" marB="0" anchor="ctr"/>
                </a:tc>
                <a:tc>
                  <a:txBody>
                    <a:bodyPr/>
                    <a:lstStyle/>
                    <a:p>
                      <a:pPr algn="ctr" fontAlgn="b"/>
                      <a:r>
                        <a:rPr lang="en-US" sz="900" u="none" strike="noStrike">
                          <a:solidFill>
                            <a:schemeClr val="bg1"/>
                          </a:solidFill>
                          <a:effectLst/>
                        </a:rPr>
                        <a:t>3</a:t>
                      </a:r>
                      <a:endParaRPr lang="en-US" sz="900" b="0" i="0" u="none" strike="noStrike">
                        <a:solidFill>
                          <a:schemeClr val="bg1"/>
                        </a:solidFill>
                        <a:effectLst/>
                        <a:latin typeface="Liberation Sans"/>
                      </a:endParaRPr>
                    </a:p>
                  </a:txBody>
                  <a:tcPr marL="6979" marR="6979" marT="6979" marB="0" anchor="ctr"/>
                </a:tc>
                <a:tc>
                  <a:txBody>
                    <a:bodyPr/>
                    <a:lstStyle/>
                    <a:p>
                      <a:pPr algn="ctr" fontAlgn="b"/>
                      <a:r>
                        <a:rPr lang="en-US" sz="900" b="1" u="none" strike="noStrike" dirty="0">
                          <a:solidFill>
                            <a:schemeClr val="bg1"/>
                          </a:solidFill>
                          <a:effectLst/>
                        </a:rPr>
                        <a:t>0.905 (RF)</a:t>
                      </a:r>
                      <a:endParaRPr lang="en-US" sz="900" b="1" i="0" u="none" strike="noStrike" dirty="0">
                        <a:solidFill>
                          <a:schemeClr val="bg1"/>
                        </a:solidFill>
                        <a:effectLst/>
                        <a:latin typeface="Liberation Sans"/>
                      </a:endParaRPr>
                    </a:p>
                  </a:txBody>
                  <a:tcPr marL="6979" marR="6979" marT="6979" marB="0" anchor="ctr">
                    <a:solidFill>
                      <a:schemeClr val="accent1">
                        <a:lumMod val="25000"/>
                        <a:lumOff val="75000"/>
                      </a:schemeClr>
                    </a:solidFill>
                  </a:tcPr>
                </a:tc>
                <a:tc vMerge="1">
                  <a:txBody>
                    <a:bodyPr/>
                    <a:lstStyle/>
                    <a:p>
                      <a:pPr algn="ctr" fontAlgn="b"/>
                      <a:endParaRPr lang="en-US" sz="900" b="0" i="0" u="none" strike="noStrike" dirty="0">
                        <a:solidFill>
                          <a:srgbClr val="000000"/>
                        </a:solidFill>
                        <a:effectLst/>
                        <a:latin typeface="Liberation Sans"/>
                      </a:endParaRPr>
                    </a:p>
                  </a:txBody>
                  <a:tcPr marL="6979" marR="6979" marT="6979" marB="0" anchor="ctr"/>
                </a:tc>
                <a:tc vMerge="1">
                  <a:txBody>
                    <a:bodyPr/>
                    <a:lstStyle/>
                    <a:p>
                      <a:endParaRPr lang="en-US"/>
                    </a:p>
                  </a:txBody>
                  <a:tcPr/>
                </a:tc>
                <a:tc>
                  <a:txBody>
                    <a:bodyPr/>
                    <a:lstStyle/>
                    <a:p>
                      <a:pPr algn="ctr" fontAlgn="b"/>
                      <a:r>
                        <a:rPr lang="en-US" sz="900" u="none" strike="noStrike" dirty="0">
                          <a:solidFill>
                            <a:schemeClr val="bg1"/>
                          </a:solidFill>
                          <a:effectLst/>
                        </a:rPr>
                        <a:t>0.896 (</a:t>
                      </a:r>
                      <a:r>
                        <a:rPr lang="en-US" sz="900" u="none" strike="noStrike" dirty="0" err="1">
                          <a:solidFill>
                            <a:schemeClr val="bg1"/>
                          </a:solidFill>
                          <a:effectLst/>
                        </a:rPr>
                        <a:t>Adaboost</a:t>
                      </a:r>
                      <a:r>
                        <a:rPr lang="en-US" sz="900" u="none" strike="noStrike" dirty="0">
                          <a:solidFill>
                            <a:schemeClr val="bg1"/>
                          </a:solidFill>
                          <a:effectLst/>
                        </a:rPr>
                        <a:t>) – </a:t>
                      </a:r>
                    </a:p>
                    <a:p>
                      <a:pPr algn="ctr" fontAlgn="b"/>
                      <a:r>
                        <a:rPr lang="en-US" sz="900" u="none" strike="noStrike" dirty="0">
                          <a:solidFill>
                            <a:schemeClr val="bg1"/>
                          </a:solidFill>
                          <a:effectLst/>
                        </a:rPr>
                        <a:t>Bend-reach</a:t>
                      </a:r>
                      <a:r>
                        <a:rPr lang="en-US" sz="900" u="none" strike="noStrike" baseline="0" dirty="0">
                          <a:solidFill>
                            <a:schemeClr val="bg1"/>
                          </a:solidFill>
                          <a:effectLst/>
                        </a:rPr>
                        <a:t> speed</a:t>
                      </a:r>
                      <a:endParaRPr lang="en-US" sz="900" b="0" i="0" u="none" strike="noStrike" dirty="0">
                        <a:solidFill>
                          <a:schemeClr val="bg1"/>
                        </a:solidFill>
                        <a:effectLst/>
                        <a:latin typeface="Liberation Sans"/>
                      </a:endParaRPr>
                    </a:p>
                  </a:txBody>
                  <a:tcPr marL="6979" marR="6979" marT="6979" marB="0" anchor="ctr"/>
                </a:tc>
                <a:tc>
                  <a:txBody>
                    <a:bodyPr/>
                    <a:lstStyle/>
                    <a:p>
                      <a:pPr algn="ctr" fontAlgn="b"/>
                      <a:r>
                        <a:rPr lang="en-US" sz="900" u="none" strike="noStrike" dirty="0">
                          <a:solidFill>
                            <a:schemeClr val="bg1"/>
                          </a:solidFill>
                          <a:effectLst/>
                        </a:rPr>
                        <a:t>0.878(NN) – Bend reach stability</a:t>
                      </a:r>
                      <a:endParaRPr lang="en-US" sz="900" b="0" i="0" u="none" strike="noStrike" dirty="0">
                        <a:solidFill>
                          <a:schemeClr val="bg1"/>
                        </a:solidFill>
                        <a:effectLst/>
                        <a:latin typeface="Liberation Sans"/>
                      </a:endParaRPr>
                    </a:p>
                  </a:txBody>
                  <a:tcPr marL="6979" marR="6979" marT="6979" marB="0" anchor="ctr"/>
                </a:tc>
                <a:tc>
                  <a:txBody>
                    <a:bodyPr/>
                    <a:lstStyle/>
                    <a:p>
                      <a:pPr algn="ctr" fontAlgn="b"/>
                      <a:r>
                        <a:rPr lang="en-US" sz="900" u="none" strike="noStrike" dirty="0">
                          <a:solidFill>
                            <a:schemeClr val="bg1"/>
                          </a:solidFill>
                          <a:effectLst/>
                        </a:rPr>
                        <a:t>0.855 (</a:t>
                      </a:r>
                      <a:r>
                        <a:rPr lang="en-US" sz="900" u="none" strike="noStrike" dirty="0" err="1">
                          <a:solidFill>
                            <a:schemeClr val="bg1"/>
                          </a:solidFill>
                          <a:effectLst/>
                        </a:rPr>
                        <a:t>kNN</a:t>
                      </a:r>
                      <a:r>
                        <a:rPr lang="en-US" sz="900" u="none" strike="noStrike" dirty="0">
                          <a:solidFill>
                            <a:schemeClr val="bg1"/>
                          </a:solidFill>
                          <a:effectLst/>
                        </a:rPr>
                        <a:t>) – </a:t>
                      </a:r>
                    </a:p>
                    <a:p>
                      <a:pPr algn="ctr" fontAlgn="b"/>
                      <a:r>
                        <a:rPr lang="en-US" sz="900" u="none" strike="noStrike" dirty="0">
                          <a:solidFill>
                            <a:schemeClr val="bg1"/>
                          </a:solidFill>
                          <a:effectLst/>
                        </a:rPr>
                        <a:t>Bend-reach sway amplitude</a:t>
                      </a:r>
                      <a:endParaRPr lang="en-US" sz="900" b="0" i="0" u="none" strike="noStrike" dirty="0">
                        <a:solidFill>
                          <a:schemeClr val="bg1"/>
                        </a:solidFill>
                        <a:effectLst/>
                        <a:latin typeface="Liberation Sans"/>
                      </a:endParaRPr>
                    </a:p>
                  </a:txBody>
                  <a:tcPr marL="6979" marR="6979" marT="6979" marB="0" anchor="ctr"/>
                </a:tc>
                <a:tc gridSpan="2">
                  <a:txBody>
                    <a:bodyPr/>
                    <a:lstStyle/>
                    <a:p>
                      <a:pPr algn="ctr" fontAlgn="b"/>
                      <a:r>
                        <a:rPr lang="en-US" sz="900" u="none" strike="noStrike" dirty="0">
                          <a:solidFill>
                            <a:schemeClr val="bg1"/>
                          </a:solidFill>
                          <a:effectLst/>
                        </a:rPr>
                        <a:t>0.888 (</a:t>
                      </a:r>
                      <a:r>
                        <a:rPr lang="en-US" sz="900" u="none" strike="noStrike" dirty="0" err="1">
                          <a:solidFill>
                            <a:schemeClr val="bg1"/>
                          </a:solidFill>
                          <a:effectLst/>
                        </a:rPr>
                        <a:t>kNN</a:t>
                      </a:r>
                      <a:r>
                        <a:rPr lang="en-US" sz="900" u="none" strike="noStrike" dirty="0">
                          <a:solidFill>
                            <a:schemeClr val="bg1"/>
                          </a:solidFill>
                          <a:effectLst/>
                        </a:rPr>
                        <a:t>) – </a:t>
                      </a:r>
                    </a:p>
                    <a:p>
                      <a:pPr algn="ctr" fontAlgn="b"/>
                      <a:r>
                        <a:rPr lang="en-US" sz="900" u="none" strike="noStrike" dirty="0">
                          <a:solidFill>
                            <a:schemeClr val="bg1"/>
                          </a:solidFill>
                          <a:effectLst/>
                        </a:rPr>
                        <a:t>Bend-reach sway velocity</a:t>
                      </a:r>
                      <a:endParaRPr lang="en-US" sz="900" b="0" i="0" u="none" strike="noStrike" dirty="0">
                        <a:solidFill>
                          <a:schemeClr val="bg1"/>
                        </a:solidFill>
                        <a:effectLst/>
                        <a:latin typeface="Liberation Sans"/>
                      </a:endParaRPr>
                    </a:p>
                  </a:txBody>
                  <a:tcPr marL="6979" marR="6979" marT="6979" marB="0" anchor="ctr"/>
                </a:tc>
                <a:tc hMerge="1">
                  <a:txBody>
                    <a:bodyPr/>
                    <a:lstStyle/>
                    <a:p>
                      <a:endParaRPr lang="en-US" dirty="0"/>
                    </a:p>
                  </a:txBody>
                  <a:tcPr/>
                </a:tc>
                <a:extLst>
                  <a:ext uri="{0D108BD9-81ED-4DB2-BD59-A6C34878D82A}">
                    <a16:rowId xmlns:a16="http://schemas.microsoft.com/office/drawing/2014/main" val="4151142965"/>
                  </a:ext>
                </a:extLst>
              </a:tr>
              <a:tr h="498280">
                <a:tc>
                  <a:txBody>
                    <a:bodyPr/>
                    <a:lstStyle/>
                    <a:p>
                      <a:pPr algn="ctr" fontAlgn="b"/>
                      <a:endParaRPr lang="en-US" sz="900" b="0" i="0" u="none" strike="noStrike" dirty="0">
                        <a:solidFill>
                          <a:schemeClr val="bg1"/>
                        </a:solidFill>
                        <a:effectLst/>
                        <a:latin typeface="Liberation Sans"/>
                      </a:endParaRPr>
                    </a:p>
                  </a:txBody>
                  <a:tcPr marL="6979" marR="6979" marT="6979" marB="0" anchor="ctr"/>
                </a:tc>
                <a:tc>
                  <a:txBody>
                    <a:bodyPr/>
                    <a:lstStyle/>
                    <a:p>
                      <a:pPr algn="ctr" fontAlgn="b"/>
                      <a:r>
                        <a:rPr lang="en-US" sz="900" b="0" i="0" u="none" strike="noStrike" dirty="0">
                          <a:solidFill>
                            <a:schemeClr val="bg1"/>
                          </a:solidFill>
                          <a:effectLst/>
                          <a:latin typeface="Liberation Sans"/>
                        </a:rPr>
                        <a:t>4</a:t>
                      </a:r>
                    </a:p>
                  </a:txBody>
                  <a:tcPr marL="6979" marR="6979" marT="6979" marB="0" anchor="ctr"/>
                </a:tc>
                <a:tc>
                  <a:txBody>
                    <a:bodyPr/>
                    <a:lstStyle/>
                    <a:p>
                      <a:pPr algn="ctr" fontAlgn="b"/>
                      <a:endParaRPr lang="en-US" sz="900" b="0" i="0" u="none" strike="noStrike" dirty="0">
                        <a:solidFill>
                          <a:schemeClr val="bg1"/>
                        </a:solidFill>
                        <a:effectLst/>
                        <a:latin typeface="Liberation Sans"/>
                      </a:endParaRPr>
                    </a:p>
                  </a:txBody>
                  <a:tcPr marL="6979" marR="6979" marT="6979" marB="0" anchor="ctr"/>
                </a:tc>
                <a:tc>
                  <a:txBody>
                    <a:bodyPr/>
                    <a:lstStyle/>
                    <a:p>
                      <a:pPr algn="ctr" fontAlgn="b"/>
                      <a:r>
                        <a:rPr lang="en-US" sz="900" b="1" u="none" strike="noStrike" dirty="0">
                          <a:solidFill>
                            <a:schemeClr val="bg1"/>
                          </a:solidFill>
                          <a:effectLst/>
                        </a:rPr>
                        <a:t>0.918 </a:t>
                      </a:r>
                    </a:p>
                    <a:p>
                      <a:pPr algn="ctr" fontAlgn="b"/>
                      <a:r>
                        <a:rPr lang="en-US" sz="900" b="1" u="none" strike="noStrike" dirty="0">
                          <a:solidFill>
                            <a:schemeClr val="bg1"/>
                          </a:solidFill>
                          <a:effectLst/>
                        </a:rPr>
                        <a:t>(Gaussian</a:t>
                      </a:r>
                      <a:r>
                        <a:rPr lang="en-US" sz="900" b="1" u="none" strike="noStrike" baseline="0" dirty="0">
                          <a:solidFill>
                            <a:schemeClr val="bg1"/>
                          </a:solidFill>
                          <a:effectLst/>
                        </a:rPr>
                        <a:t> Process</a:t>
                      </a:r>
                      <a:r>
                        <a:rPr lang="en-US" sz="900" b="1" u="none" strike="noStrike" dirty="0">
                          <a:solidFill>
                            <a:schemeClr val="bg1"/>
                          </a:solidFill>
                          <a:effectLst/>
                        </a:rPr>
                        <a:t>)</a:t>
                      </a:r>
                      <a:endParaRPr lang="en-US" sz="900" b="1" i="0" u="none" strike="noStrike" dirty="0">
                        <a:solidFill>
                          <a:schemeClr val="bg1"/>
                        </a:solidFill>
                        <a:effectLst/>
                        <a:latin typeface="Liberation Sans"/>
                      </a:endParaRPr>
                    </a:p>
                  </a:txBody>
                  <a:tcPr marL="6979" marR="6979" marT="6979" marB="0" anchor="ctr">
                    <a:solidFill>
                      <a:schemeClr val="accent1">
                        <a:lumMod val="25000"/>
                        <a:lumOff val="75000"/>
                      </a:schemeClr>
                    </a:solidFill>
                  </a:tcPr>
                </a:tc>
                <a:tc vMerge="1">
                  <a:txBody>
                    <a:bodyPr/>
                    <a:lstStyle/>
                    <a:p>
                      <a:pPr algn="ctr" fontAlgn="b"/>
                      <a:endParaRPr lang="en-US" sz="900" b="0" i="0" u="none" strike="noStrike" dirty="0">
                        <a:solidFill>
                          <a:srgbClr val="000000"/>
                        </a:solidFill>
                        <a:effectLst/>
                        <a:latin typeface="Liberation Sans"/>
                      </a:endParaRPr>
                    </a:p>
                  </a:txBody>
                  <a:tcPr marL="6979" marR="6979" marT="6979" marB="0" anchor="ctr"/>
                </a:tc>
                <a:tc vMerge="1">
                  <a:txBody>
                    <a:bodyPr/>
                    <a:lstStyle/>
                    <a:p>
                      <a:endParaRPr lang="en-US"/>
                    </a:p>
                  </a:txBody>
                  <a:tcPr/>
                </a:tc>
                <a:tc>
                  <a:txBody>
                    <a:bodyPr/>
                    <a:lstStyle/>
                    <a:p>
                      <a:pPr algn="ctr" fontAlgn="b"/>
                      <a:r>
                        <a:rPr lang="en-US" sz="900" u="none" strike="noStrike" dirty="0">
                          <a:solidFill>
                            <a:schemeClr val="bg1"/>
                          </a:solidFill>
                          <a:effectLst/>
                        </a:rPr>
                        <a:t>0.861 (GP) – Turn Quality</a:t>
                      </a:r>
                      <a:endParaRPr lang="en-US" sz="900" b="0" i="0" u="none" strike="noStrike" dirty="0">
                        <a:solidFill>
                          <a:schemeClr val="bg1"/>
                        </a:solidFill>
                        <a:effectLst/>
                        <a:latin typeface="Liberation Sans"/>
                      </a:endParaRPr>
                    </a:p>
                  </a:txBody>
                  <a:tcPr marL="6979" marR="6979" marT="6979" marB="0" anchor="ctr"/>
                </a:tc>
                <a:tc>
                  <a:txBody>
                    <a:bodyPr/>
                    <a:lstStyle/>
                    <a:p>
                      <a:pPr algn="ctr" fontAlgn="b"/>
                      <a:r>
                        <a:rPr lang="en-US" sz="900" u="none" strike="noStrike" dirty="0">
                          <a:solidFill>
                            <a:schemeClr val="bg1"/>
                          </a:solidFill>
                          <a:effectLst/>
                        </a:rPr>
                        <a:t>0.883 (GP) – Turn Speed</a:t>
                      </a:r>
                      <a:endParaRPr lang="en-US" sz="900" b="0" i="0" u="none" strike="noStrike" dirty="0">
                        <a:solidFill>
                          <a:schemeClr val="bg1"/>
                        </a:solidFill>
                        <a:effectLst/>
                        <a:latin typeface="Liberation Sans"/>
                      </a:endParaRPr>
                    </a:p>
                  </a:txBody>
                  <a:tcPr marL="6979" marR="6979" marT="6979" marB="0" anchor="ctr"/>
                </a:tc>
                <a:tc gridSpan="2">
                  <a:txBody>
                    <a:bodyPr/>
                    <a:lstStyle/>
                    <a:p>
                      <a:pPr algn="ctr" fontAlgn="b"/>
                      <a:r>
                        <a:rPr lang="en-US" sz="900" u="none" strike="noStrike" dirty="0">
                          <a:solidFill>
                            <a:schemeClr val="bg1"/>
                          </a:solidFill>
                          <a:effectLst/>
                        </a:rPr>
                        <a:t>0.799 (</a:t>
                      </a:r>
                      <a:r>
                        <a:rPr lang="en-US" sz="900" u="none" strike="noStrike" dirty="0" err="1">
                          <a:solidFill>
                            <a:schemeClr val="bg1"/>
                          </a:solidFill>
                          <a:effectLst/>
                        </a:rPr>
                        <a:t>kNN</a:t>
                      </a:r>
                      <a:r>
                        <a:rPr lang="en-US" sz="900" u="none" strike="noStrike" dirty="0">
                          <a:solidFill>
                            <a:schemeClr val="bg1"/>
                          </a:solidFill>
                          <a:effectLst/>
                        </a:rPr>
                        <a:t>) – Turn stability</a:t>
                      </a:r>
                      <a:endParaRPr lang="en-US" sz="900" b="0" i="0" u="none" strike="noStrike" dirty="0">
                        <a:solidFill>
                          <a:schemeClr val="bg1"/>
                        </a:solidFill>
                        <a:effectLst/>
                        <a:latin typeface="Liberation Sans"/>
                      </a:endParaRPr>
                    </a:p>
                  </a:txBody>
                  <a:tcPr marL="6979" marR="6979" marT="6979" marB="0" anchor="ctr"/>
                </a:tc>
                <a:tc hMerge="1">
                  <a:txBody>
                    <a:bodyPr/>
                    <a:lstStyle/>
                    <a:p>
                      <a:endParaRPr lang="en-US"/>
                    </a:p>
                  </a:txBody>
                  <a:tcPr/>
                </a:tc>
                <a:tc>
                  <a:txBody>
                    <a:bodyPr/>
                    <a:lstStyle/>
                    <a:p>
                      <a:pPr algn="ctr" fontAlgn="b"/>
                      <a:endParaRPr lang="en-US" sz="900" b="0" i="0" u="none" strike="noStrike" dirty="0">
                        <a:solidFill>
                          <a:schemeClr val="bg1"/>
                        </a:solidFill>
                        <a:effectLst/>
                        <a:latin typeface="Liberation Sans"/>
                      </a:endParaRPr>
                    </a:p>
                  </a:txBody>
                  <a:tcPr marL="6979" marR="6979" marT="6979" marB="0" anchor="ctr"/>
                </a:tc>
                <a:extLst>
                  <a:ext uri="{0D108BD9-81ED-4DB2-BD59-A6C34878D82A}">
                    <a16:rowId xmlns:a16="http://schemas.microsoft.com/office/drawing/2014/main" val="4031221109"/>
                  </a:ext>
                </a:extLst>
              </a:tr>
              <a:tr h="252629">
                <a:tc>
                  <a:txBody>
                    <a:bodyPr/>
                    <a:lstStyle/>
                    <a:p>
                      <a:pPr algn="ctr" fontAlgn="b"/>
                      <a:endParaRPr lang="en-US" sz="900" b="0" i="0" u="none" strike="noStrike" dirty="0">
                        <a:solidFill>
                          <a:schemeClr val="bg1"/>
                        </a:solidFill>
                        <a:effectLst/>
                        <a:latin typeface="Liberation Sans"/>
                      </a:endParaRPr>
                    </a:p>
                  </a:txBody>
                  <a:tcPr marL="6979" marR="6979" marT="6979" marB="0" anchor="ctr">
                    <a:solidFill>
                      <a:schemeClr val="bg1">
                        <a:lumMod val="65000"/>
                      </a:schemeClr>
                    </a:solidFill>
                  </a:tcPr>
                </a:tc>
                <a:tc>
                  <a:txBody>
                    <a:bodyPr/>
                    <a:lstStyle/>
                    <a:p>
                      <a:pPr algn="ctr" fontAlgn="b"/>
                      <a:endParaRPr lang="en-US" sz="900" b="0" i="0" u="none" strike="noStrike" dirty="0">
                        <a:solidFill>
                          <a:schemeClr val="bg1"/>
                        </a:solidFill>
                        <a:effectLst/>
                        <a:latin typeface="Liberation Sans"/>
                      </a:endParaRPr>
                    </a:p>
                  </a:txBody>
                  <a:tcPr marL="6979" marR="6979" marT="6979" marB="0" anchor="ctr">
                    <a:solidFill>
                      <a:schemeClr val="bg1">
                        <a:lumMod val="65000"/>
                      </a:schemeClr>
                    </a:solidFill>
                  </a:tcPr>
                </a:tc>
                <a:tc>
                  <a:txBody>
                    <a:bodyPr/>
                    <a:lstStyle/>
                    <a:p>
                      <a:pPr algn="ctr" fontAlgn="b"/>
                      <a:endParaRPr lang="en-US" sz="900" b="0" i="0" u="none" strike="noStrike" dirty="0">
                        <a:solidFill>
                          <a:schemeClr val="bg1"/>
                        </a:solidFill>
                        <a:effectLst/>
                        <a:latin typeface="Liberation Sans"/>
                      </a:endParaRPr>
                    </a:p>
                  </a:txBody>
                  <a:tcPr marL="6979" marR="6979" marT="6979" marB="0" anchor="ctr">
                    <a:solidFill>
                      <a:schemeClr val="bg1">
                        <a:lumMod val="65000"/>
                      </a:schemeClr>
                    </a:solidFill>
                  </a:tcPr>
                </a:tc>
                <a:tc>
                  <a:txBody>
                    <a:bodyPr/>
                    <a:lstStyle/>
                    <a:p>
                      <a:pPr algn="ctr" fontAlgn="b"/>
                      <a:endParaRPr lang="en-US" sz="900" b="1" i="0" u="none" strike="noStrike" dirty="0">
                        <a:solidFill>
                          <a:schemeClr val="bg1"/>
                        </a:solidFill>
                        <a:effectLst/>
                        <a:latin typeface="Liberation Sans"/>
                      </a:endParaRPr>
                    </a:p>
                  </a:txBody>
                  <a:tcPr marL="6979" marR="6979" marT="6979" marB="0" anchor="ctr">
                    <a:solidFill>
                      <a:schemeClr val="accent1">
                        <a:lumMod val="25000"/>
                        <a:lumOff val="75000"/>
                      </a:schemeClr>
                    </a:solidFill>
                  </a:tcPr>
                </a:tc>
                <a:tc>
                  <a:txBody>
                    <a:bodyPr/>
                    <a:lstStyle/>
                    <a:p>
                      <a:pPr algn="ctr" fontAlgn="b"/>
                      <a:endParaRPr lang="en-US" sz="900" b="1" i="0" u="none" strike="noStrike" dirty="0">
                        <a:solidFill>
                          <a:schemeClr val="bg1"/>
                        </a:solidFill>
                        <a:effectLst/>
                        <a:latin typeface="Liberation Sans"/>
                      </a:endParaRPr>
                    </a:p>
                  </a:txBody>
                  <a:tcPr marL="6979" marR="6979" marT="6979" marB="0" anchor="ctr">
                    <a:solidFill>
                      <a:schemeClr val="bg1">
                        <a:lumMod val="65000"/>
                      </a:schemeClr>
                    </a:solidFill>
                  </a:tcPr>
                </a:tc>
                <a:tc>
                  <a:txBody>
                    <a:bodyPr/>
                    <a:lstStyle/>
                    <a:p>
                      <a:pPr algn="ctr" fontAlgn="b"/>
                      <a:endParaRPr lang="en-US" sz="900" b="1" i="0" u="none" strike="noStrike" dirty="0">
                        <a:solidFill>
                          <a:schemeClr val="bg1"/>
                        </a:solidFill>
                        <a:effectLst/>
                        <a:latin typeface="Liberation Sans"/>
                      </a:endParaRPr>
                    </a:p>
                  </a:txBody>
                  <a:tcPr marL="6979" marR="6979" marT="6979" marB="0" anchor="ctr">
                    <a:solidFill>
                      <a:schemeClr val="bg1">
                        <a:lumMod val="65000"/>
                      </a:schemeClr>
                    </a:solidFill>
                  </a:tcPr>
                </a:tc>
                <a:tc>
                  <a:txBody>
                    <a:bodyPr/>
                    <a:lstStyle/>
                    <a:p>
                      <a:pPr algn="ctr" fontAlgn="b"/>
                      <a:endParaRPr lang="en-US" sz="900" b="0" i="0" u="none" strike="noStrike" dirty="0">
                        <a:solidFill>
                          <a:schemeClr val="bg1"/>
                        </a:solidFill>
                        <a:effectLst/>
                        <a:latin typeface="Liberation Sans"/>
                      </a:endParaRPr>
                    </a:p>
                  </a:txBody>
                  <a:tcPr marL="6979" marR="6979" marT="6979" marB="0" anchor="ctr">
                    <a:solidFill>
                      <a:schemeClr val="bg1">
                        <a:lumMod val="65000"/>
                      </a:schemeClr>
                    </a:solidFill>
                  </a:tcPr>
                </a:tc>
                <a:tc>
                  <a:txBody>
                    <a:bodyPr/>
                    <a:lstStyle/>
                    <a:p>
                      <a:pPr algn="ctr" fontAlgn="b"/>
                      <a:endParaRPr lang="en-US" sz="900" b="0" i="0" u="none" strike="noStrike" dirty="0">
                        <a:solidFill>
                          <a:schemeClr val="bg1"/>
                        </a:solidFill>
                        <a:effectLst/>
                        <a:latin typeface="Liberation Sans"/>
                      </a:endParaRPr>
                    </a:p>
                  </a:txBody>
                  <a:tcPr marL="6979" marR="6979" marT="6979" marB="0" anchor="ctr">
                    <a:solidFill>
                      <a:schemeClr val="bg1">
                        <a:lumMod val="65000"/>
                      </a:schemeClr>
                    </a:solidFill>
                  </a:tcPr>
                </a:tc>
                <a:tc gridSpan="3">
                  <a:txBody>
                    <a:bodyPr/>
                    <a:lstStyle/>
                    <a:p>
                      <a:pPr algn="ctr" fontAlgn="b"/>
                      <a:endParaRPr lang="en-US" sz="900" b="0" i="0" u="none" strike="noStrike" dirty="0">
                        <a:solidFill>
                          <a:schemeClr val="bg1"/>
                        </a:solidFill>
                        <a:effectLst/>
                        <a:latin typeface="Liberation Sans"/>
                      </a:endParaRPr>
                    </a:p>
                  </a:txBody>
                  <a:tcPr marL="6979" marR="6979" marT="6979" marB="0" anchor="ctr">
                    <a:solidFill>
                      <a:schemeClr val="bg1">
                        <a:lumMod val="65000"/>
                      </a:schemeClr>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260237494"/>
                  </a:ext>
                </a:extLst>
              </a:tr>
              <a:tr h="291459">
                <a:tc rowSpan="3">
                  <a:txBody>
                    <a:bodyPr/>
                    <a:lstStyle/>
                    <a:p>
                      <a:pPr algn="ctr" fontAlgn="b"/>
                      <a:r>
                        <a:rPr lang="en-US" sz="900" u="none" strike="noStrike" dirty="0">
                          <a:solidFill>
                            <a:schemeClr val="bg1"/>
                          </a:solidFill>
                          <a:effectLst/>
                        </a:rPr>
                        <a:t>Walking</a:t>
                      </a:r>
                      <a:endParaRPr lang="en-US" sz="900" b="0" i="0" u="none" strike="noStrike" dirty="0">
                        <a:solidFill>
                          <a:schemeClr val="bg1"/>
                        </a:solidFill>
                        <a:effectLst/>
                        <a:latin typeface="Liberation Sans"/>
                      </a:endParaRPr>
                    </a:p>
                  </a:txBody>
                  <a:tcPr marL="6979" marR="6979" marT="6979" marB="0" anchor="ctr"/>
                </a:tc>
                <a:tc>
                  <a:txBody>
                    <a:bodyPr/>
                    <a:lstStyle/>
                    <a:p>
                      <a:pPr algn="ctr" fontAlgn="b"/>
                      <a:r>
                        <a:rPr lang="en-US" sz="900" u="none" strike="noStrike">
                          <a:solidFill>
                            <a:schemeClr val="bg1"/>
                          </a:solidFill>
                          <a:effectLst/>
                        </a:rPr>
                        <a:t>1</a:t>
                      </a:r>
                      <a:endParaRPr lang="en-US" sz="900" b="0" i="0" u="none" strike="noStrike">
                        <a:solidFill>
                          <a:schemeClr val="bg1"/>
                        </a:solidFill>
                        <a:effectLst/>
                        <a:latin typeface="Liberation Sans"/>
                      </a:endParaRPr>
                    </a:p>
                  </a:txBody>
                  <a:tcPr marL="6979" marR="6979" marT="6979" marB="0" anchor="ctr"/>
                </a:tc>
                <a:tc>
                  <a:txBody>
                    <a:bodyPr/>
                    <a:lstStyle/>
                    <a:p>
                      <a:pPr algn="ctr" fontAlgn="b"/>
                      <a:endParaRPr lang="en-US" sz="900" b="0" i="0" u="none" strike="noStrike" dirty="0">
                        <a:solidFill>
                          <a:schemeClr val="bg1"/>
                        </a:solidFill>
                        <a:effectLst/>
                        <a:latin typeface="Liberation Sans"/>
                      </a:endParaRPr>
                    </a:p>
                  </a:txBody>
                  <a:tcPr marL="6979" marR="6979" marT="6979" marB="0" anchor="ctr"/>
                </a:tc>
                <a:tc>
                  <a:txBody>
                    <a:bodyPr/>
                    <a:lstStyle/>
                    <a:p>
                      <a:pPr algn="ctr" fontAlgn="b"/>
                      <a:r>
                        <a:rPr lang="en-US" sz="900" b="1" u="none" strike="noStrike" dirty="0">
                          <a:solidFill>
                            <a:schemeClr val="bg1"/>
                          </a:solidFill>
                          <a:effectLst/>
                        </a:rPr>
                        <a:t>0.899 (RF)</a:t>
                      </a:r>
                      <a:endParaRPr lang="en-US" sz="900" b="1" i="0" u="none" strike="noStrike" dirty="0">
                        <a:solidFill>
                          <a:schemeClr val="bg1"/>
                        </a:solidFill>
                        <a:effectLst/>
                        <a:latin typeface="Liberation Sans"/>
                      </a:endParaRPr>
                    </a:p>
                  </a:txBody>
                  <a:tcPr marL="6979" marR="6979" marT="6979" marB="0" anchor="ctr">
                    <a:solidFill>
                      <a:schemeClr val="accent1">
                        <a:lumMod val="25000"/>
                        <a:lumOff val="75000"/>
                      </a:schemeClr>
                    </a:solidFill>
                  </a:tcPr>
                </a:tc>
                <a:tc rowSpan="3">
                  <a:txBody>
                    <a:bodyPr/>
                    <a:lstStyle/>
                    <a:p>
                      <a:pPr algn="ctr" fontAlgn="b"/>
                      <a:r>
                        <a:rPr lang="en-US" sz="900" b="1" i="0" u="none" strike="noStrike" dirty="0">
                          <a:solidFill>
                            <a:schemeClr val="bg1"/>
                          </a:solidFill>
                          <a:effectLst/>
                          <a:latin typeface="Liberation Sans"/>
                        </a:rPr>
                        <a:t>0.75</a:t>
                      </a:r>
                    </a:p>
                  </a:txBody>
                  <a:tcPr marL="6979" marR="6979" marT="6979" marB="0" anchor="ctr"/>
                </a:tc>
                <a:tc rowSpan="3">
                  <a:txBody>
                    <a:bodyPr/>
                    <a:lstStyle/>
                    <a:p>
                      <a:pPr algn="ctr" fontAlgn="b"/>
                      <a:r>
                        <a:rPr lang="en-US" sz="900" b="1" i="0" u="none" strike="noStrike" dirty="0">
                          <a:solidFill>
                            <a:schemeClr val="bg1"/>
                          </a:solidFill>
                          <a:effectLst/>
                          <a:latin typeface="Liberation Sans"/>
                        </a:rPr>
                        <a:t>0.71</a:t>
                      </a:r>
                    </a:p>
                  </a:txBody>
                  <a:tcPr marL="6979" marR="6979" marT="6979" marB="0" anchor="ctr"/>
                </a:tc>
                <a:tc>
                  <a:txBody>
                    <a:bodyPr/>
                    <a:lstStyle/>
                    <a:p>
                      <a:pPr algn="ctr" fontAlgn="b"/>
                      <a:r>
                        <a:rPr lang="en-US" sz="900" u="none" strike="noStrike" dirty="0">
                          <a:solidFill>
                            <a:schemeClr val="bg1"/>
                          </a:solidFill>
                          <a:effectLst/>
                        </a:rPr>
                        <a:t>0.815 (GP) – Gait quality</a:t>
                      </a:r>
                      <a:endParaRPr lang="en-US" sz="900" b="0" i="0" u="none" strike="noStrike" dirty="0">
                        <a:solidFill>
                          <a:schemeClr val="bg1"/>
                        </a:solidFill>
                        <a:effectLst/>
                        <a:latin typeface="Liberation Sans"/>
                      </a:endParaRPr>
                    </a:p>
                  </a:txBody>
                  <a:tcPr marL="6979" marR="6979" marT="6979" marB="0" anchor="ctr"/>
                </a:tc>
                <a:tc>
                  <a:txBody>
                    <a:bodyPr/>
                    <a:lstStyle/>
                    <a:p>
                      <a:pPr algn="ctr" fontAlgn="b"/>
                      <a:r>
                        <a:rPr lang="en-US" sz="900" u="none" strike="noStrike" dirty="0">
                          <a:solidFill>
                            <a:schemeClr val="bg1"/>
                          </a:solidFill>
                          <a:effectLst/>
                        </a:rPr>
                        <a:t>0.845 (RF) – Gait velocity</a:t>
                      </a:r>
                      <a:endParaRPr lang="en-US" sz="900" b="0" i="0" u="none" strike="noStrike" dirty="0">
                        <a:solidFill>
                          <a:schemeClr val="bg1"/>
                        </a:solidFill>
                        <a:effectLst/>
                        <a:latin typeface="Liberation Sans"/>
                      </a:endParaRPr>
                    </a:p>
                  </a:txBody>
                  <a:tcPr marL="6979" marR="6979" marT="6979" marB="0" anchor="ctr"/>
                </a:tc>
                <a:tc gridSpan="2">
                  <a:txBody>
                    <a:bodyPr/>
                    <a:lstStyle/>
                    <a:p>
                      <a:pPr algn="ctr" fontAlgn="b"/>
                      <a:r>
                        <a:rPr lang="en-US" sz="900" u="none" strike="noStrike" dirty="0">
                          <a:solidFill>
                            <a:schemeClr val="bg1"/>
                          </a:solidFill>
                          <a:effectLst/>
                        </a:rPr>
                        <a:t>0.924 (RF) – Toe clearance</a:t>
                      </a:r>
                      <a:endParaRPr lang="en-US" sz="900" b="0" i="0" u="none" strike="noStrike" dirty="0">
                        <a:solidFill>
                          <a:schemeClr val="bg1"/>
                        </a:solidFill>
                        <a:effectLst/>
                        <a:latin typeface="Liberation Sans"/>
                      </a:endParaRPr>
                    </a:p>
                  </a:txBody>
                  <a:tcPr marL="6979" marR="6979" marT="6979" marB="0" anchor="ctr"/>
                </a:tc>
                <a:tc hMerge="1">
                  <a:txBody>
                    <a:bodyPr/>
                    <a:lstStyle/>
                    <a:p>
                      <a:endParaRPr lang="en-US"/>
                    </a:p>
                  </a:txBody>
                  <a:tcPr/>
                </a:tc>
                <a:tc>
                  <a:txBody>
                    <a:bodyPr/>
                    <a:lstStyle/>
                    <a:p>
                      <a:pPr algn="ctr" fontAlgn="b"/>
                      <a:endParaRPr lang="en-US" sz="900" b="0" i="0" u="none" strike="noStrike" dirty="0">
                        <a:solidFill>
                          <a:schemeClr val="bg1"/>
                        </a:solidFill>
                        <a:effectLst/>
                        <a:latin typeface="Liberation Sans"/>
                      </a:endParaRPr>
                    </a:p>
                  </a:txBody>
                  <a:tcPr marL="6979" marR="6979" marT="6979" marB="0" anchor="ctr"/>
                </a:tc>
                <a:extLst>
                  <a:ext uri="{0D108BD9-81ED-4DB2-BD59-A6C34878D82A}">
                    <a16:rowId xmlns:a16="http://schemas.microsoft.com/office/drawing/2014/main" val="1878147834"/>
                  </a:ext>
                </a:extLst>
              </a:tr>
              <a:tr h="250819">
                <a:tc vMerge="1">
                  <a:txBody>
                    <a:bodyPr/>
                    <a:lstStyle/>
                    <a:p>
                      <a:pPr algn="ctr" fontAlgn="b"/>
                      <a:endParaRPr lang="en-US" sz="1050" b="0" i="0" u="none" strike="noStrike" dirty="0">
                        <a:solidFill>
                          <a:srgbClr val="000000"/>
                        </a:solidFill>
                        <a:effectLst/>
                        <a:latin typeface="Liberation Sans"/>
                      </a:endParaRPr>
                    </a:p>
                  </a:txBody>
                  <a:tcPr marL="6979" marR="6979" marT="6979" marB="0" anchor="ctr"/>
                </a:tc>
                <a:tc>
                  <a:txBody>
                    <a:bodyPr/>
                    <a:lstStyle/>
                    <a:p>
                      <a:pPr algn="ctr" fontAlgn="b"/>
                      <a:r>
                        <a:rPr lang="en-US" sz="900" u="none" strike="noStrike">
                          <a:solidFill>
                            <a:schemeClr val="bg1"/>
                          </a:solidFill>
                          <a:effectLst/>
                        </a:rPr>
                        <a:t>2</a:t>
                      </a:r>
                      <a:endParaRPr lang="en-US" sz="900" b="0" i="0" u="none" strike="noStrike">
                        <a:solidFill>
                          <a:schemeClr val="bg1"/>
                        </a:solidFill>
                        <a:effectLst/>
                        <a:latin typeface="Liberation Sans"/>
                      </a:endParaRPr>
                    </a:p>
                  </a:txBody>
                  <a:tcPr marL="6979" marR="6979" marT="6979" marB="0" anchor="ctr"/>
                </a:tc>
                <a:tc>
                  <a:txBody>
                    <a:bodyPr/>
                    <a:lstStyle/>
                    <a:p>
                      <a:pPr algn="ctr" fontAlgn="b"/>
                      <a:endParaRPr lang="en-US" sz="900" b="0" i="0" u="none" strike="noStrike">
                        <a:solidFill>
                          <a:schemeClr val="bg1"/>
                        </a:solidFill>
                        <a:effectLst/>
                        <a:latin typeface="Liberation Sans"/>
                      </a:endParaRPr>
                    </a:p>
                  </a:txBody>
                  <a:tcPr marL="6979" marR="6979" marT="6979" marB="0" anchor="ctr"/>
                </a:tc>
                <a:tc rowSpan="2">
                  <a:txBody>
                    <a:bodyPr/>
                    <a:lstStyle/>
                    <a:p>
                      <a:pPr algn="ctr" fontAlgn="b"/>
                      <a:r>
                        <a:rPr lang="en-US" sz="900" b="1" u="none" strike="noStrike" dirty="0">
                          <a:solidFill>
                            <a:schemeClr val="bg1"/>
                          </a:solidFill>
                          <a:effectLst/>
                        </a:rPr>
                        <a:t>0.813 (</a:t>
                      </a:r>
                      <a:r>
                        <a:rPr lang="en-US" sz="900" b="1" u="none" strike="noStrike" dirty="0" err="1">
                          <a:solidFill>
                            <a:schemeClr val="bg1"/>
                          </a:solidFill>
                          <a:effectLst/>
                        </a:rPr>
                        <a:t>kNN</a:t>
                      </a:r>
                      <a:r>
                        <a:rPr lang="en-US" sz="900" b="1" u="none" strike="noStrike" dirty="0">
                          <a:solidFill>
                            <a:schemeClr val="bg1"/>
                          </a:solidFill>
                          <a:effectLst/>
                        </a:rPr>
                        <a:t>)</a:t>
                      </a:r>
                      <a:endParaRPr lang="en-US" sz="900" b="1" i="0" u="none" strike="noStrike" dirty="0">
                        <a:solidFill>
                          <a:schemeClr val="bg1"/>
                        </a:solidFill>
                        <a:effectLst/>
                        <a:latin typeface="Liberation Sans"/>
                      </a:endParaRPr>
                    </a:p>
                  </a:txBody>
                  <a:tcPr marL="6979" marR="6979" marT="6979" marB="0" anchor="ctr">
                    <a:solidFill>
                      <a:schemeClr val="accent1">
                        <a:lumMod val="25000"/>
                        <a:lumOff val="75000"/>
                      </a:schemeClr>
                    </a:solidFill>
                  </a:tcPr>
                </a:tc>
                <a:tc vMerge="1">
                  <a:txBody>
                    <a:bodyPr/>
                    <a:lstStyle/>
                    <a:p>
                      <a:pPr algn="ctr" fontAlgn="b"/>
                      <a:endParaRPr lang="en-US" sz="900" b="0" i="0" u="none" strike="noStrike" dirty="0">
                        <a:solidFill>
                          <a:srgbClr val="000000"/>
                        </a:solidFill>
                        <a:effectLst/>
                        <a:latin typeface="Liberation Sans"/>
                      </a:endParaRPr>
                    </a:p>
                  </a:txBody>
                  <a:tcPr marL="6979" marR="6979" marT="6979" marB="0" anchor="ctr"/>
                </a:tc>
                <a:tc vMerge="1">
                  <a:txBody>
                    <a:bodyPr/>
                    <a:lstStyle/>
                    <a:p>
                      <a:endParaRPr lang="en-US"/>
                    </a:p>
                  </a:txBody>
                  <a:tcPr/>
                </a:tc>
                <a:tc rowSpan="2">
                  <a:txBody>
                    <a:bodyPr/>
                    <a:lstStyle/>
                    <a:p>
                      <a:pPr algn="ctr" fontAlgn="b"/>
                      <a:r>
                        <a:rPr lang="en-US" sz="900" u="none" strike="noStrike" dirty="0">
                          <a:solidFill>
                            <a:schemeClr val="bg1"/>
                          </a:solidFill>
                          <a:effectLst/>
                        </a:rPr>
                        <a:t>0.650 (SVM) – Gait quality</a:t>
                      </a:r>
                      <a:endParaRPr lang="en-US" sz="900" b="0" i="0" u="none" strike="noStrike" dirty="0">
                        <a:solidFill>
                          <a:schemeClr val="bg1"/>
                        </a:solidFill>
                        <a:effectLst/>
                        <a:latin typeface="Liberation Sans"/>
                      </a:endParaRPr>
                    </a:p>
                  </a:txBody>
                  <a:tcPr marL="6979" marR="6979" marT="6979" marB="0" anchor="ctr"/>
                </a:tc>
                <a:tc rowSpan="2">
                  <a:txBody>
                    <a:bodyPr/>
                    <a:lstStyle/>
                    <a:p>
                      <a:pPr algn="ctr" fontAlgn="b"/>
                      <a:r>
                        <a:rPr lang="en-US" sz="900" u="none" strike="noStrike" dirty="0">
                          <a:solidFill>
                            <a:schemeClr val="bg1"/>
                          </a:solidFill>
                          <a:effectLst/>
                        </a:rPr>
                        <a:t>0.712 (</a:t>
                      </a:r>
                      <a:r>
                        <a:rPr lang="en-US" sz="900" u="none" strike="noStrike" dirty="0" err="1">
                          <a:solidFill>
                            <a:schemeClr val="bg1"/>
                          </a:solidFill>
                          <a:effectLst/>
                        </a:rPr>
                        <a:t>kNN</a:t>
                      </a:r>
                      <a:r>
                        <a:rPr lang="en-US" sz="900" u="none" strike="noStrike" dirty="0">
                          <a:solidFill>
                            <a:schemeClr val="bg1"/>
                          </a:solidFill>
                          <a:effectLst/>
                        </a:rPr>
                        <a:t>) – Gait velocity</a:t>
                      </a:r>
                      <a:endParaRPr lang="en-US" sz="900" b="0" i="0" u="none" strike="noStrike" dirty="0">
                        <a:solidFill>
                          <a:schemeClr val="bg1"/>
                        </a:solidFill>
                        <a:effectLst/>
                        <a:latin typeface="Liberation Sans"/>
                      </a:endParaRPr>
                    </a:p>
                  </a:txBody>
                  <a:tcPr marL="6979" marR="6979" marT="6979" marB="0" anchor="ctr"/>
                </a:tc>
                <a:tc rowSpan="2">
                  <a:txBody>
                    <a:bodyPr/>
                    <a:lstStyle/>
                    <a:p>
                      <a:pPr algn="ctr" fontAlgn="b"/>
                      <a:r>
                        <a:rPr lang="en-US" sz="900" u="none" strike="noStrike" dirty="0">
                          <a:solidFill>
                            <a:schemeClr val="bg1"/>
                          </a:solidFill>
                          <a:effectLst/>
                        </a:rPr>
                        <a:t>0.745 (</a:t>
                      </a:r>
                      <a:r>
                        <a:rPr lang="en-US" sz="900" u="none" strike="noStrike" dirty="0" err="1">
                          <a:solidFill>
                            <a:schemeClr val="bg1"/>
                          </a:solidFill>
                          <a:effectLst/>
                        </a:rPr>
                        <a:t>kNN</a:t>
                      </a:r>
                      <a:r>
                        <a:rPr lang="en-US" sz="900" u="none" strike="noStrike" dirty="0">
                          <a:solidFill>
                            <a:schemeClr val="bg1"/>
                          </a:solidFill>
                          <a:effectLst/>
                        </a:rPr>
                        <a:t>) – Toe clearance</a:t>
                      </a:r>
                      <a:endParaRPr lang="en-US" sz="900" b="0" i="0" u="none" strike="noStrike" dirty="0">
                        <a:solidFill>
                          <a:schemeClr val="bg1"/>
                        </a:solidFill>
                        <a:effectLst/>
                        <a:latin typeface="Liberation Sans"/>
                      </a:endParaRPr>
                    </a:p>
                  </a:txBody>
                  <a:tcPr marL="6979" marR="6979" marT="6979" marB="0" anchor="ctr"/>
                </a:tc>
                <a:tc gridSpan="2">
                  <a:txBody>
                    <a:bodyPr/>
                    <a:lstStyle/>
                    <a:p>
                      <a:endParaRPr lang="en-US" sz="1600" dirty="0">
                        <a:solidFill>
                          <a:schemeClr val="bg1"/>
                        </a:solidFill>
                      </a:endParaRPr>
                    </a:p>
                  </a:txBody>
                  <a:tcPr marL="6979" marR="6979" marT="6979" marB="0" anchor="ctr"/>
                </a:tc>
                <a:tc hMerge="1">
                  <a:txBody>
                    <a:bodyPr/>
                    <a:lstStyle/>
                    <a:p>
                      <a:endParaRPr lang="en-US"/>
                    </a:p>
                  </a:txBody>
                  <a:tcPr/>
                </a:tc>
                <a:extLst>
                  <a:ext uri="{0D108BD9-81ED-4DB2-BD59-A6C34878D82A}">
                    <a16:rowId xmlns:a16="http://schemas.microsoft.com/office/drawing/2014/main" val="2176534361"/>
                  </a:ext>
                </a:extLst>
              </a:tr>
              <a:tr h="250819">
                <a:tc vMerge="1">
                  <a:txBody>
                    <a:bodyPr/>
                    <a:lstStyle/>
                    <a:p>
                      <a:pPr algn="ctr" fontAlgn="b"/>
                      <a:endParaRPr lang="en-US" sz="1050" b="0" i="0" u="none" strike="noStrike" dirty="0">
                        <a:solidFill>
                          <a:srgbClr val="000000"/>
                        </a:solidFill>
                        <a:effectLst/>
                        <a:latin typeface="Liberation Sans"/>
                      </a:endParaRPr>
                    </a:p>
                  </a:txBody>
                  <a:tcPr marL="6979" marR="6979" marT="6979" marB="0" anchor="ctr"/>
                </a:tc>
                <a:tc>
                  <a:txBody>
                    <a:bodyPr/>
                    <a:lstStyle/>
                    <a:p>
                      <a:pPr algn="ctr" fontAlgn="b"/>
                      <a:r>
                        <a:rPr lang="en-US" sz="900" u="none" strike="noStrike">
                          <a:solidFill>
                            <a:schemeClr val="bg1"/>
                          </a:solidFill>
                          <a:effectLst/>
                        </a:rPr>
                        <a:t>3</a:t>
                      </a:r>
                      <a:endParaRPr lang="en-US" sz="900" b="0" i="0" u="none" strike="noStrike">
                        <a:solidFill>
                          <a:schemeClr val="bg1"/>
                        </a:solidFill>
                        <a:effectLst/>
                        <a:latin typeface="Liberation Sans"/>
                      </a:endParaRPr>
                    </a:p>
                  </a:txBody>
                  <a:tcPr marL="6979" marR="6979" marT="6979" marB="0" anchor="ctr"/>
                </a:tc>
                <a:tc>
                  <a:txBody>
                    <a:bodyPr/>
                    <a:lstStyle/>
                    <a:p>
                      <a:pPr algn="ctr" fontAlgn="b"/>
                      <a:endParaRPr lang="en-US" sz="900" b="0" i="0" u="none" strike="noStrike" dirty="0">
                        <a:solidFill>
                          <a:schemeClr val="bg1"/>
                        </a:solidFill>
                        <a:effectLst/>
                        <a:latin typeface="Liberation Sans"/>
                      </a:endParaRPr>
                    </a:p>
                  </a:txBody>
                  <a:tcPr marL="6979" marR="6979" marT="6979" marB="0" anchor="ct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gridSpan="2">
                  <a:txBody>
                    <a:bodyPr/>
                    <a:lstStyle/>
                    <a:p>
                      <a:endParaRPr lang="en-US" sz="1600" dirty="0">
                        <a:solidFill>
                          <a:schemeClr val="bg1"/>
                        </a:solidFill>
                      </a:endParaRPr>
                    </a:p>
                  </a:txBody>
                  <a:tcPr marL="6979" marR="6979" marT="6979" marB="0" anchor="ctr"/>
                </a:tc>
                <a:tc hMerge="1">
                  <a:txBody>
                    <a:bodyPr/>
                    <a:lstStyle/>
                    <a:p>
                      <a:endParaRPr lang="en-US"/>
                    </a:p>
                  </a:txBody>
                  <a:tcPr/>
                </a:tc>
                <a:extLst>
                  <a:ext uri="{0D108BD9-81ED-4DB2-BD59-A6C34878D82A}">
                    <a16:rowId xmlns:a16="http://schemas.microsoft.com/office/drawing/2014/main" val="2694112778"/>
                  </a:ext>
                </a:extLst>
              </a:tr>
            </a:tbl>
          </a:graphicData>
        </a:graphic>
      </p:graphicFrame>
    </p:spTree>
    <p:extLst>
      <p:ext uri="{BB962C8B-B14F-4D97-AF65-F5344CB8AC3E}">
        <p14:creationId xmlns:p14="http://schemas.microsoft.com/office/powerpoint/2010/main" val="42075260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024128" y="585216"/>
            <a:ext cx="9720072" cy="1499616"/>
          </a:xfrm>
        </p:spPr>
        <p:txBody>
          <a:bodyPr>
            <a:normAutofit/>
          </a:bodyPr>
          <a:lstStyle/>
          <a:p>
            <a:r>
              <a:rPr lang="en-US" sz="5467" dirty="0">
                <a:solidFill>
                  <a:schemeClr val="bg1">
                    <a:lumMod val="50000"/>
                  </a:schemeClr>
                </a:solidFill>
              </a:rPr>
              <a:t>Clinical Relevance </a:t>
            </a:r>
          </a:p>
        </p:txBody>
      </p:sp>
      <p:graphicFrame>
        <p:nvGraphicFramePr>
          <p:cNvPr id="5" name="Diagram 4"/>
          <p:cNvGraphicFramePr/>
          <p:nvPr>
            <p:extLst>
              <p:ext uri="{D42A27DB-BD31-4B8C-83A1-F6EECF244321}">
                <p14:modId xmlns:p14="http://schemas.microsoft.com/office/powerpoint/2010/main" val="2409784793"/>
              </p:ext>
            </p:extLst>
          </p:nvPr>
        </p:nvGraphicFramePr>
        <p:xfrm>
          <a:off x="1023938" y="2286001"/>
          <a:ext cx="9720263" cy="402272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32156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024128" y="585216"/>
            <a:ext cx="8570445" cy="1499616"/>
          </a:xfrm>
        </p:spPr>
        <p:txBody>
          <a:bodyPr>
            <a:normAutofit/>
          </a:bodyPr>
          <a:lstStyle/>
          <a:p>
            <a:r>
              <a:rPr lang="en-US" dirty="0">
                <a:solidFill>
                  <a:schemeClr val="bg1"/>
                </a:solidFill>
              </a:rPr>
              <a:t>Clinical Relevance </a:t>
            </a:r>
          </a:p>
        </p:txBody>
      </p:sp>
      <p:graphicFrame>
        <p:nvGraphicFramePr>
          <p:cNvPr id="4" name="Diagram 3"/>
          <p:cNvGraphicFramePr/>
          <p:nvPr>
            <p:extLst>
              <p:ext uri="{D42A27DB-BD31-4B8C-83A1-F6EECF244321}">
                <p14:modId xmlns:p14="http://schemas.microsoft.com/office/powerpoint/2010/main" val="3679850087"/>
              </p:ext>
            </p:extLst>
          </p:nvPr>
        </p:nvGraphicFramePr>
        <p:xfrm>
          <a:off x="776749" y="2125365"/>
          <a:ext cx="10912745" cy="41474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7494888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85DE91-A8EB-47C0-82EC-0609DD3C0327}"/>
              </a:ext>
            </a:extLst>
          </p:cNvPr>
          <p:cNvSpPr>
            <a:spLocks noGrp="1"/>
          </p:cNvSpPr>
          <p:nvPr>
            <p:ph type="ctrTitle" idx="4294967295"/>
          </p:nvPr>
        </p:nvSpPr>
        <p:spPr>
          <a:xfrm>
            <a:off x="636805" y="640080"/>
            <a:ext cx="4809407" cy="3034856"/>
          </a:xfrm>
        </p:spPr>
        <p:txBody>
          <a:bodyPr anchor="b">
            <a:normAutofit/>
          </a:bodyPr>
          <a:lstStyle/>
          <a:p>
            <a:r>
              <a:rPr lang="en-US" sz="4400" dirty="0">
                <a:solidFill>
                  <a:schemeClr val="bg1"/>
                </a:solidFill>
              </a:rPr>
              <a:t>Progressive Learning module</a:t>
            </a:r>
          </a:p>
        </p:txBody>
      </p:sp>
      <p:sp>
        <p:nvSpPr>
          <p:cNvPr id="3" name="Subtitle 2">
            <a:extLst>
              <a:ext uri="{FF2B5EF4-FFF2-40B4-BE49-F238E27FC236}">
                <a16:creationId xmlns:a16="http://schemas.microsoft.com/office/drawing/2014/main" id="{70472319-3086-4FCB-AC59-7E8CB7215C8D}"/>
              </a:ext>
            </a:extLst>
          </p:cNvPr>
          <p:cNvSpPr>
            <a:spLocks noGrp="1"/>
          </p:cNvSpPr>
          <p:nvPr>
            <p:ph type="subTitle" idx="4294967295"/>
          </p:nvPr>
        </p:nvSpPr>
        <p:spPr>
          <a:xfrm>
            <a:off x="636806" y="3849539"/>
            <a:ext cx="4819340" cy="2367405"/>
          </a:xfrm>
        </p:spPr>
        <p:txBody>
          <a:bodyPr anchor="t">
            <a:normAutofit/>
          </a:bodyPr>
          <a:lstStyle/>
          <a:p>
            <a:pPr algn="r"/>
            <a:endParaRPr lang="en-US" sz="1600" dirty="0">
              <a:solidFill>
                <a:schemeClr val="bg1"/>
              </a:solidFill>
            </a:endParaRPr>
          </a:p>
        </p:txBody>
      </p:sp>
      <p:pic>
        <p:nvPicPr>
          <p:cNvPr id="10" name="Graphic 9" descr="Head with Gears">
            <a:extLst>
              <a:ext uri="{FF2B5EF4-FFF2-40B4-BE49-F238E27FC236}">
                <a16:creationId xmlns:a16="http://schemas.microsoft.com/office/drawing/2014/main" id="{CEDE14D6-E44A-49F7-A715-7E83BD9FC7B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096000" y="699754"/>
            <a:ext cx="5459469" cy="5459469"/>
          </a:xfrm>
          <a:prstGeom prst="rect">
            <a:avLst/>
          </a:prstGeom>
        </p:spPr>
      </p:pic>
    </p:spTree>
    <p:extLst>
      <p:ext uri="{BB962C8B-B14F-4D97-AF65-F5344CB8AC3E}">
        <p14:creationId xmlns:p14="http://schemas.microsoft.com/office/powerpoint/2010/main" val="32172135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idx="4294967295"/>
          </p:nvPr>
        </p:nvSpPr>
        <p:spPr>
          <a:xfrm>
            <a:off x="1024128" y="585216"/>
            <a:ext cx="9720072" cy="1499616"/>
          </a:xfrm>
        </p:spPr>
        <p:txBody>
          <a:bodyPr>
            <a:normAutofit fontScale="90000"/>
          </a:bodyPr>
          <a:lstStyle/>
          <a:p>
            <a:r>
              <a:rPr lang="en-US" sz="4800" dirty="0">
                <a:solidFill>
                  <a:schemeClr val="bg1"/>
                </a:solidFill>
              </a:rPr>
              <a:t>Progressive learning within </a:t>
            </a:r>
            <a:r>
              <a:rPr lang="en-US" sz="4800" dirty="0" err="1">
                <a:solidFill>
                  <a:schemeClr val="bg1"/>
                </a:solidFill>
              </a:rPr>
              <a:t>TelereHAB_DSS</a:t>
            </a:r>
            <a:r>
              <a:rPr lang="en-US" sz="4800" dirty="0">
                <a:solidFill>
                  <a:schemeClr val="bg1"/>
                </a:solidFill>
              </a:rPr>
              <a:t> ecosystem</a:t>
            </a:r>
            <a:endParaRPr lang="el-GR" sz="4800" dirty="0">
              <a:solidFill>
                <a:schemeClr val="bg1"/>
              </a:solidFill>
            </a:endParaRPr>
          </a:p>
        </p:txBody>
      </p:sp>
      <p:sp>
        <p:nvSpPr>
          <p:cNvPr id="4" name="Rectangle 3"/>
          <p:cNvSpPr/>
          <p:nvPr/>
        </p:nvSpPr>
        <p:spPr>
          <a:xfrm>
            <a:off x="2971795" y="2829511"/>
            <a:ext cx="2071688" cy="214321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defRPr/>
            </a:pPr>
            <a:r>
              <a:rPr lang="en-US" dirty="0">
                <a:solidFill>
                  <a:schemeClr val="bg1"/>
                </a:solidFill>
                <a:latin typeface="Tw Cen MT" panose="020B0602020104020603"/>
              </a:rPr>
              <a:t>T4.1 Cloud Backend (security, repository, FIWARE</a:t>
            </a:r>
          </a:p>
          <a:p>
            <a:pPr algn="ctr" defTabSz="914377">
              <a:defRPr/>
            </a:pPr>
            <a:endParaRPr lang="en-US" dirty="0">
              <a:solidFill>
                <a:schemeClr val="bg1"/>
              </a:solidFill>
              <a:latin typeface="Tw Cen MT" panose="020B0602020104020603"/>
            </a:endParaRPr>
          </a:p>
          <a:p>
            <a:pPr algn="ctr" defTabSz="914377">
              <a:defRPr/>
            </a:pPr>
            <a:endParaRPr lang="en-US" dirty="0">
              <a:solidFill>
                <a:schemeClr val="bg1"/>
              </a:solidFill>
              <a:latin typeface="Tw Cen MT" panose="020B0602020104020603"/>
            </a:endParaRPr>
          </a:p>
          <a:p>
            <a:pPr algn="ctr" defTabSz="914377">
              <a:defRPr/>
            </a:pPr>
            <a:endParaRPr lang="el-GR" dirty="0">
              <a:solidFill>
                <a:schemeClr val="bg1"/>
              </a:solidFill>
              <a:latin typeface="Calibri" panose="020F0502020204030204" pitchFamily="34" charset="0"/>
            </a:endParaRPr>
          </a:p>
        </p:txBody>
      </p:sp>
      <p:sp>
        <p:nvSpPr>
          <p:cNvPr id="7" name="TextBox 6"/>
          <p:cNvSpPr txBox="1"/>
          <p:nvPr/>
        </p:nvSpPr>
        <p:spPr>
          <a:xfrm>
            <a:off x="1578821" y="4014764"/>
            <a:ext cx="992929" cy="677108"/>
          </a:xfrm>
          <a:prstGeom prst="rect">
            <a:avLst/>
          </a:prstGeom>
          <a:noFill/>
        </p:spPr>
        <p:txBody>
          <a:bodyPr wrap="square" rtlCol="0">
            <a:spAutoFit/>
          </a:bodyPr>
          <a:lstStyle/>
          <a:p>
            <a:pPr defTabSz="914377">
              <a:defRPr/>
            </a:pPr>
            <a:r>
              <a:rPr lang="en-US" sz="2000" dirty="0">
                <a:solidFill>
                  <a:schemeClr val="bg1"/>
                </a:solidFill>
                <a:latin typeface="Tw Cen MT" panose="020B0602020104020603"/>
              </a:rPr>
              <a:t>WP2</a:t>
            </a:r>
          </a:p>
          <a:p>
            <a:pPr defTabSz="914377">
              <a:defRPr/>
            </a:pPr>
            <a:r>
              <a:rPr lang="en-US" dirty="0">
                <a:solidFill>
                  <a:schemeClr val="bg1"/>
                </a:solidFill>
                <a:latin typeface="Tw Cen MT" panose="020B0602020104020603"/>
              </a:rPr>
              <a:t>Specs</a:t>
            </a:r>
            <a:endParaRPr lang="el-GR" dirty="0">
              <a:solidFill>
                <a:schemeClr val="bg1"/>
              </a:solidFill>
              <a:latin typeface="Calibri" panose="020F0502020204030204" pitchFamily="34" charset="0"/>
            </a:endParaRPr>
          </a:p>
        </p:txBody>
      </p:sp>
      <p:sp>
        <p:nvSpPr>
          <p:cNvPr id="8" name="Right Arrow 7"/>
          <p:cNvSpPr/>
          <p:nvPr/>
        </p:nvSpPr>
        <p:spPr>
          <a:xfrm>
            <a:off x="2507451" y="4136237"/>
            <a:ext cx="400051" cy="157163"/>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defRPr/>
            </a:pPr>
            <a:endParaRPr lang="el-GR">
              <a:solidFill>
                <a:schemeClr val="bg1"/>
              </a:solidFill>
              <a:latin typeface="Calibri" panose="020F0502020204030204" pitchFamily="34" charset="0"/>
            </a:endParaRPr>
          </a:p>
        </p:txBody>
      </p:sp>
      <p:sp>
        <p:nvSpPr>
          <p:cNvPr id="11" name="Rectangle 10"/>
          <p:cNvSpPr/>
          <p:nvPr/>
        </p:nvSpPr>
        <p:spPr>
          <a:xfrm>
            <a:off x="5582213" y="4293399"/>
            <a:ext cx="2071688" cy="958972"/>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defRPr/>
            </a:pPr>
            <a:r>
              <a:rPr lang="en-US" dirty="0">
                <a:solidFill>
                  <a:schemeClr val="bg1"/>
                </a:solidFill>
                <a:latin typeface="Tw Cen MT" panose="020B0602020104020603"/>
              </a:rPr>
              <a:t>Progressive Learning</a:t>
            </a:r>
            <a:endParaRPr lang="el-GR" dirty="0">
              <a:solidFill>
                <a:schemeClr val="bg1"/>
              </a:solidFill>
              <a:latin typeface="Calibri" panose="020F0502020204030204" pitchFamily="34" charset="0"/>
            </a:endParaRPr>
          </a:p>
        </p:txBody>
      </p:sp>
      <p:cxnSp>
        <p:nvCxnSpPr>
          <p:cNvPr id="19" name="Elbow Connector 18"/>
          <p:cNvCxnSpPr>
            <a:cxnSpLocks/>
            <a:stCxn id="4" idx="3"/>
            <a:endCxn id="11" idx="1"/>
          </p:cNvCxnSpPr>
          <p:nvPr/>
        </p:nvCxnSpPr>
        <p:spPr>
          <a:xfrm>
            <a:off x="5043483" y="3901119"/>
            <a:ext cx="538731" cy="87176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Right Arrow 20"/>
          <p:cNvSpPr/>
          <p:nvPr/>
        </p:nvSpPr>
        <p:spPr>
          <a:xfrm>
            <a:off x="9175854" y="3741362"/>
            <a:ext cx="779927" cy="507319"/>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defRPr/>
            </a:pPr>
            <a:endParaRPr lang="el-GR">
              <a:solidFill>
                <a:schemeClr val="bg1"/>
              </a:solidFill>
              <a:latin typeface="Calibri" panose="020F0502020204030204" pitchFamily="34" charset="0"/>
            </a:endParaRPr>
          </a:p>
        </p:txBody>
      </p:sp>
      <p:sp>
        <p:nvSpPr>
          <p:cNvPr id="22" name="TextBox 21"/>
          <p:cNvSpPr txBox="1"/>
          <p:nvPr/>
        </p:nvSpPr>
        <p:spPr>
          <a:xfrm>
            <a:off x="9961340" y="3862275"/>
            <a:ext cx="2164816" cy="338554"/>
          </a:xfrm>
          <a:prstGeom prst="rect">
            <a:avLst/>
          </a:prstGeom>
          <a:noFill/>
        </p:spPr>
        <p:txBody>
          <a:bodyPr wrap="square" rtlCol="0">
            <a:spAutoFit/>
          </a:bodyPr>
          <a:lstStyle/>
          <a:p>
            <a:pPr defTabSz="914377">
              <a:defRPr/>
            </a:pPr>
            <a:r>
              <a:rPr lang="en-US" sz="1600" dirty="0">
                <a:solidFill>
                  <a:schemeClr val="bg1"/>
                </a:solidFill>
                <a:latin typeface="Tw Cen MT" panose="020B0602020104020603"/>
              </a:rPr>
              <a:t>Virtual Coaching</a:t>
            </a:r>
            <a:endParaRPr lang="el-GR" sz="1600" dirty="0">
              <a:solidFill>
                <a:schemeClr val="bg1"/>
              </a:solidFill>
              <a:latin typeface="Calibri" panose="020F0502020204030204" pitchFamily="34" charset="0"/>
            </a:endParaRPr>
          </a:p>
        </p:txBody>
      </p:sp>
      <p:sp>
        <p:nvSpPr>
          <p:cNvPr id="25" name="TextBox 24"/>
          <p:cNvSpPr txBox="1"/>
          <p:nvPr/>
        </p:nvSpPr>
        <p:spPr>
          <a:xfrm>
            <a:off x="2897139" y="5496606"/>
            <a:ext cx="2236324" cy="646331"/>
          </a:xfrm>
          <a:prstGeom prst="rect">
            <a:avLst/>
          </a:prstGeom>
          <a:noFill/>
        </p:spPr>
        <p:txBody>
          <a:bodyPr wrap="square" rtlCol="0">
            <a:spAutoFit/>
          </a:bodyPr>
          <a:lstStyle/>
          <a:p>
            <a:pPr algn="ctr" defTabSz="914377">
              <a:defRPr/>
            </a:pPr>
            <a:r>
              <a:rPr lang="en-US" dirty="0">
                <a:solidFill>
                  <a:schemeClr val="bg1"/>
                </a:solidFill>
                <a:latin typeface="Tw Cen MT" panose="020B0602020104020603"/>
              </a:rPr>
              <a:t>Edge computing – activity planning app</a:t>
            </a:r>
            <a:endParaRPr lang="el-GR" dirty="0">
              <a:solidFill>
                <a:schemeClr val="bg1"/>
              </a:solidFill>
              <a:latin typeface="Calibri" panose="020F0502020204030204" pitchFamily="34" charset="0"/>
            </a:endParaRPr>
          </a:p>
        </p:txBody>
      </p:sp>
      <p:sp>
        <p:nvSpPr>
          <p:cNvPr id="26" name="Up-Down Arrow 25"/>
          <p:cNvSpPr/>
          <p:nvPr/>
        </p:nvSpPr>
        <p:spPr>
          <a:xfrm>
            <a:off x="3823158" y="4972726"/>
            <a:ext cx="368964" cy="617887"/>
          </a:xfrm>
          <a:prstGeom prst="upDown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defRPr/>
            </a:pPr>
            <a:endParaRPr lang="el-GR">
              <a:solidFill>
                <a:schemeClr val="bg1"/>
              </a:solidFill>
              <a:latin typeface="Calibri" panose="020F0502020204030204" pitchFamily="34" charset="0"/>
            </a:endParaRPr>
          </a:p>
        </p:txBody>
      </p:sp>
      <p:sp>
        <p:nvSpPr>
          <p:cNvPr id="27" name="Up-Down Arrow 25">
            <a:extLst>
              <a:ext uri="{FF2B5EF4-FFF2-40B4-BE49-F238E27FC236}">
                <a16:creationId xmlns:a16="http://schemas.microsoft.com/office/drawing/2014/main" id="{3668C7EF-D2B1-47FF-823C-CC375AB2E891}"/>
              </a:ext>
            </a:extLst>
          </p:cNvPr>
          <p:cNvSpPr/>
          <p:nvPr/>
        </p:nvSpPr>
        <p:spPr>
          <a:xfrm>
            <a:off x="3875110" y="2211626"/>
            <a:ext cx="368964" cy="617887"/>
          </a:xfrm>
          <a:prstGeom prst="upDown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defRPr/>
            </a:pPr>
            <a:endParaRPr lang="el-GR">
              <a:solidFill>
                <a:schemeClr val="bg1"/>
              </a:solidFill>
              <a:latin typeface="Calibri" panose="020F0502020204030204" pitchFamily="34" charset="0"/>
            </a:endParaRPr>
          </a:p>
        </p:txBody>
      </p:sp>
      <p:sp>
        <p:nvSpPr>
          <p:cNvPr id="28" name="TextBox 27">
            <a:extLst>
              <a:ext uri="{FF2B5EF4-FFF2-40B4-BE49-F238E27FC236}">
                <a16:creationId xmlns:a16="http://schemas.microsoft.com/office/drawing/2014/main" id="{80D49EB3-2D65-4E16-9C8C-FAE1E87ABEC6}"/>
              </a:ext>
            </a:extLst>
          </p:cNvPr>
          <p:cNvSpPr txBox="1"/>
          <p:nvPr/>
        </p:nvSpPr>
        <p:spPr>
          <a:xfrm>
            <a:off x="3360813" y="1602859"/>
            <a:ext cx="1452583" cy="369332"/>
          </a:xfrm>
          <a:prstGeom prst="rect">
            <a:avLst/>
          </a:prstGeom>
          <a:noFill/>
        </p:spPr>
        <p:txBody>
          <a:bodyPr wrap="square" rtlCol="0">
            <a:spAutoFit/>
          </a:bodyPr>
          <a:lstStyle/>
          <a:p>
            <a:pPr algn="ctr" defTabSz="914377">
              <a:defRPr/>
            </a:pPr>
            <a:r>
              <a:rPr lang="en-US" dirty="0">
                <a:solidFill>
                  <a:schemeClr val="bg1"/>
                </a:solidFill>
                <a:latin typeface="Tw Cen MT" panose="020B0602020104020603"/>
              </a:rPr>
              <a:t>Dashboard</a:t>
            </a:r>
            <a:endParaRPr lang="el-GR" dirty="0">
              <a:solidFill>
                <a:schemeClr val="bg1"/>
              </a:solidFill>
              <a:latin typeface="Calibri" panose="020F0502020204030204" pitchFamily="34" charset="0"/>
            </a:endParaRPr>
          </a:p>
        </p:txBody>
      </p:sp>
      <p:sp>
        <p:nvSpPr>
          <p:cNvPr id="42" name="Arrow: Down 41">
            <a:extLst>
              <a:ext uri="{FF2B5EF4-FFF2-40B4-BE49-F238E27FC236}">
                <a16:creationId xmlns:a16="http://schemas.microsoft.com/office/drawing/2014/main" id="{C85B13F2-15E7-4A91-8E16-7FB7C21735E1}"/>
              </a:ext>
            </a:extLst>
          </p:cNvPr>
          <p:cNvSpPr/>
          <p:nvPr/>
        </p:nvSpPr>
        <p:spPr>
          <a:xfrm>
            <a:off x="6364412" y="2734780"/>
            <a:ext cx="287261" cy="324464"/>
          </a:xfrm>
          <a:prstGeom prst="down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defRPr/>
            </a:pPr>
            <a:endParaRPr lang="en-US">
              <a:ln>
                <a:solidFill>
                  <a:sysClr val="windowText" lastClr="000000"/>
                </a:solidFill>
              </a:ln>
              <a:solidFill>
                <a:schemeClr val="bg1"/>
              </a:solidFill>
              <a:latin typeface="Tw Cen MT" panose="020B0602020104020603"/>
            </a:endParaRPr>
          </a:p>
        </p:txBody>
      </p:sp>
      <p:sp>
        <p:nvSpPr>
          <p:cNvPr id="43" name="Arrow: Down 42">
            <a:extLst>
              <a:ext uri="{FF2B5EF4-FFF2-40B4-BE49-F238E27FC236}">
                <a16:creationId xmlns:a16="http://schemas.microsoft.com/office/drawing/2014/main" id="{471B1784-ADE4-4A6E-B3A7-1D4CA1C9CE18}"/>
              </a:ext>
            </a:extLst>
          </p:cNvPr>
          <p:cNvSpPr/>
          <p:nvPr/>
        </p:nvSpPr>
        <p:spPr>
          <a:xfrm>
            <a:off x="6359644" y="3997059"/>
            <a:ext cx="287261" cy="324464"/>
          </a:xfrm>
          <a:prstGeom prst="down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defRPr/>
            </a:pPr>
            <a:endParaRPr lang="en-US">
              <a:ln>
                <a:solidFill>
                  <a:sysClr val="windowText" lastClr="000000"/>
                </a:solidFill>
              </a:ln>
              <a:solidFill>
                <a:schemeClr val="bg1"/>
              </a:solidFill>
              <a:latin typeface="Tw Cen MT" panose="020B0602020104020603"/>
            </a:endParaRPr>
          </a:p>
        </p:txBody>
      </p:sp>
      <p:sp>
        <p:nvSpPr>
          <p:cNvPr id="44" name="Arrow: Down 43">
            <a:extLst>
              <a:ext uri="{FF2B5EF4-FFF2-40B4-BE49-F238E27FC236}">
                <a16:creationId xmlns:a16="http://schemas.microsoft.com/office/drawing/2014/main" id="{8F0987E2-4C0E-43B1-AF0C-27FA6928CF37}"/>
              </a:ext>
            </a:extLst>
          </p:cNvPr>
          <p:cNvSpPr/>
          <p:nvPr/>
        </p:nvSpPr>
        <p:spPr>
          <a:xfrm rot="10800000">
            <a:off x="6359644" y="5222871"/>
            <a:ext cx="287261" cy="324464"/>
          </a:xfrm>
          <a:prstGeom prst="down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defRPr/>
            </a:pPr>
            <a:endParaRPr lang="en-US">
              <a:ln>
                <a:solidFill>
                  <a:sysClr val="windowText" lastClr="000000"/>
                </a:solidFill>
              </a:ln>
              <a:solidFill>
                <a:schemeClr val="bg1"/>
              </a:solidFill>
              <a:latin typeface="Tw Cen MT" panose="020B0602020104020603"/>
            </a:endParaRPr>
          </a:p>
        </p:txBody>
      </p:sp>
      <p:sp>
        <p:nvSpPr>
          <p:cNvPr id="45" name="Right Brace 44">
            <a:extLst>
              <a:ext uri="{FF2B5EF4-FFF2-40B4-BE49-F238E27FC236}">
                <a16:creationId xmlns:a16="http://schemas.microsoft.com/office/drawing/2014/main" id="{E8063EA0-0EBE-44AC-B02A-0010544989CD}"/>
              </a:ext>
            </a:extLst>
          </p:cNvPr>
          <p:cNvSpPr/>
          <p:nvPr/>
        </p:nvSpPr>
        <p:spPr>
          <a:xfrm>
            <a:off x="8737003" y="1455762"/>
            <a:ext cx="337224" cy="5152103"/>
          </a:xfrm>
          <a:prstGeom prst="rightBrace">
            <a:avLst/>
          </a:prstGeom>
          <a:ln w="28575"/>
        </p:spPr>
        <p:style>
          <a:lnRef idx="1">
            <a:schemeClr val="dk1"/>
          </a:lnRef>
          <a:fillRef idx="0">
            <a:schemeClr val="dk1"/>
          </a:fillRef>
          <a:effectRef idx="0">
            <a:schemeClr val="dk1"/>
          </a:effectRef>
          <a:fontRef idx="minor">
            <a:schemeClr val="tx1"/>
          </a:fontRef>
        </p:style>
        <p:txBody>
          <a:bodyPr rtlCol="0" anchor="ctr"/>
          <a:lstStyle/>
          <a:p>
            <a:pPr algn="ctr" defTabSz="914377">
              <a:defRPr/>
            </a:pPr>
            <a:endParaRPr lang="en-US">
              <a:ln w="38100">
                <a:solidFill>
                  <a:prstClr val="black"/>
                </a:solidFill>
              </a:ln>
              <a:solidFill>
                <a:schemeClr val="bg1"/>
              </a:solidFill>
              <a:latin typeface="Tw Cen MT" panose="020B0602020104020603"/>
            </a:endParaRPr>
          </a:p>
        </p:txBody>
      </p:sp>
      <p:pic>
        <p:nvPicPr>
          <p:cNvPr id="30" name="Picture 29">
            <a:extLst>
              <a:ext uri="{FF2B5EF4-FFF2-40B4-BE49-F238E27FC236}">
                <a16:creationId xmlns:a16="http://schemas.microsoft.com/office/drawing/2014/main" id="{309F553C-2A12-401C-A550-9BC0867F8CEC}"/>
              </a:ext>
            </a:extLst>
          </p:cNvPr>
          <p:cNvPicPr>
            <a:picLocks noChangeAspect="1"/>
          </p:cNvPicPr>
          <p:nvPr/>
        </p:nvPicPr>
        <p:blipFill>
          <a:blip r:embed="rId2"/>
          <a:stretch>
            <a:fillRect/>
          </a:stretch>
        </p:blipFill>
        <p:spPr>
          <a:xfrm>
            <a:off x="3050593" y="3823231"/>
            <a:ext cx="1855825" cy="1160516"/>
          </a:xfrm>
          <a:prstGeom prst="rect">
            <a:avLst/>
          </a:prstGeom>
        </p:spPr>
      </p:pic>
    </p:spTree>
    <p:extLst>
      <p:ext uri="{BB962C8B-B14F-4D97-AF65-F5344CB8AC3E}">
        <p14:creationId xmlns:p14="http://schemas.microsoft.com/office/powerpoint/2010/main" val="3161957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28D842B-FA0E-C0CD-1F2B-F0343B84C8B6}"/>
              </a:ext>
            </a:extLst>
          </p:cNvPr>
          <p:cNvSpPr>
            <a:spLocks noGrp="1"/>
          </p:cNvSpPr>
          <p:nvPr>
            <p:ph type="title"/>
          </p:nvPr>
        </p:nvSpPr>
        <p:spPr/>
        <p:txBody>
          <a:bodyPr/>
          <a:lstStyle/>
          <a:p>
            <a:r>
              <a:rPr lang="en-US" dirty="0"/>
              <a:t>Task 4.4	: AI models for </a:t>
            </a:r>
            <a:r>
              <a:rPr lang="en-US" dirty="0" err="1"/>
              <a:t>personalised</a:t>
            </a:r>
            <a:r>
              <a:rPr lang="en-US" dirty="0"/>
              <a:t> treatment planning</a:t>
            </a:r>
            <a:br>
              <a:rPr lang="en-US" dirty="0"/>
            </a:br>
            <a:endParaRPr lang="en-US" dirty="0"/>
          </a:p>
        </p:txBody>
      </p:sp>
      <p:sp>
        <p:nvSpPr>
          <p:cNvPr id="6" name="Text Placeholder 5">
            <a:extLst>
              <a:ext uri="{FF2B5EF4-FFF2-40B4-BE49-F238E27FC236}">
                <a16:creationId xmlns:a16="http://schemas.microsoft.com/office/drawing/2014/main" id="{036752ED-655F-A20B-831F-F42E1B10AEC7}"/>
              </a:ext>
            </a:extLst>
          </p:cNvPr>
          <p:cNvSpPr>
            <a:spLocks noGrp="1"/>
          </p:cNvSpPr>
          <p:nvPr>
            <p:ph type="body" sz="quarter" idx="12"/>
          </p:nvPr>
        </p:nvSpPr>
        <p:spPr/>
        <p:txBody>
          <a:bodyPr/>
          <a:lstStyle/>
          <a:p>
            <a:r>
              <a:rPr lang="en-US" dirty="0"/>
              <a:t>Task Description</a:t>
            </a:r>
          </a:p>
        </p:txBody>
      </p:sp>
      <p:sp>
        <p:nvSpPr>
          <p:cNvPr id="5" name="Content Placeholder 4">
            <a:extLst>
              <a:ext uri="{FF2B5EF4-FFF2-40B4-BE49-F238E27FC236}">
                <a16:creationId xmlns:a16="http://schemas.microsoft.com/office/drawing/2014/main" id="{F710DDCE-52DD-202C-55D4-FE73DB604DDB}"/>
              </a:ext>
            </a:extLst>
          </p:cNvPr>
          <p:cNvSpPr>
            <a:spLocks noGrp="1"/>
          </p:cNvSpPr>
          <p:nvPr>
            <p:ph idx="1"/>
          </p:nvPr>
        </p:nvSpPr>
        <p:spPr/>
        <p:txBody>
          <a:bodyPr/>
          <a:lstStyle/>
          <a:p>
            <a:r>
              <a:rPr lang="en-US" sz="1800" dirty="0"/>
              <a:t>(Leader UOI, Participating partners: BRD, BIOIRC, ICCS, UCL, NKUA), [M7-M32].</a:t>
            </a:r>
          </a:p>
          <a:p>
            <a:r>
              <a:rPr lang="en-US" sz="1800" dirty="0"/>
              <a:t>AI models will be developed for exercise evaluation and performance scoring using an online and offline approach. The first is to perform real-time evaluations, ensuring proper and safe execution of activities, and providing corrective feedback to the patient through the AR physio. Offline scoring will be used for the clinical assessment of the patient after an exercise has been completed. This outcome will be then considered in progressive scheduling of activities. Progressive scheduling algorithms will be developed to automate day-to-day activities scheduling, in terms of modifications of difficulty level, type of activities in response to provoked symptoms, progression and response to treatment and user needs. </a:t>
            </a:r>
          </a:p>
        </p:txBody>
      </p:sp>
      <p:grpSp>
        <p:nvGrpSpPr>
          <p:cNvPr id="13" name="Group 12">
            <a:extLst>
              <a:ext uri="{FF2B5EF4-FFF2-40B4-BE49-F238E27FC236}">
                <a16:creationId xmlns:a16="http://schemas.microsoft.com/office/drawing/2014/main" id="{72A0C87A-3AA9-E9EC-A7F5-9ED9F53CCF81}"/>
              </a:ext>
            </a:extLst>
          </p:cNvPr>
          <p:cNvGrpSpPr/>
          <p:nvPr/>
        </p:nvGrpSpPr>
        <p:grpSpPr>
          <a:xfrm>
            <a:off x="247612" y="3838868"/>
            <a:ext cx="11376137" cy="2756218"/>
            <a:chOff x="455613" y="4341019"/>
            <a:chExt cx="13651364" cy="3307461"/>
          </a:xfrm>
        </p:grpSpPr>
        <p:pic>
          <p:nvPicPr>
            <p:cNvPr id="8" name="Picture 7">
              <a:extLst>
                <a:ext uri="{FF2B5EF4-FFF2-40B4-BE49-F238E27FC236}">
                  <a16:creationId xmlns:a16="http://schemas.microsoft.com/office/drawing/2014/main" id="{AD235F39-F047-743B-B1BB-DF6657EEC87B}"/>
                </a:ext>
              </a:extLst>
            </p:cNvPr>
            <p:cNvPicPr>
              <a:picLocks noChangeAspect="1"/>
            </p:cNvPicPr>
            <p:nvPr/>
          </p:nvPicPr>
          <p:blipFill rotWithShape="1">
            <a:blip r:embed="rId2"/>
            <a:srcRect l="12119" t="45664" r="27210" b="32656"/>
            <a:stretch/>
          </p:blipFill>
          <p:spPr>
            <a:xfrm>
              <a:off x="455613" y="4341019"/>
              <a:ext cx="13651364" cy="2743994"/>
            </a:xfrm>
            <a:prstGeom prst="rect">
              <a:avLst/>
            </a:prstGeom>
          </p:spPr>
        </p:pic>
        <p:cxnSp>
          <p:nvCxnSpPr>
            <p:cNvPr id="10" name="Straight Connector 9">
              <a:extLst>
                <a:ext uri="{FF2B5EF4-FFF2-40B4-BE49-F238E27FC236}">
                  <a16:creationId xmlns:a16="http://schemas.microsoft.com/office/drawing/2014/main" id="{32B85958-5369-1E3A-11FA-FEA98705874D}"/>
                </a:ext>
              </a:extLst>
            </p:cNvPr>
            <p:cNvCxnSpPr/>
            <p:nvPr/>
          </p:nvCxnSpPr>
          <p:spPr>
            <a:xfrm>
              <a:off x="7710448" y="4473577"/>
              <a:ext cx="0" cy="3174903"/>
            </a:xfrm>
            <a:prstGeom prst="line">
              <a:avLst/>
            </a:prstGeom>
            <a:ln w="92075" cap="sq">
              <a:solidFill>
                <a:schemeClr val="tx2">
                  <a:lumMod val="50000"/>
                </a:schemeClr>
              </a:solidFill>
              <a:round/>
            </a:ln>
            <a:effectLst/>
          </p:spPr>
          <p:style>
            <a:lnRef idx="2">
              <a:schemeClr val="accent1"/>
            </a:lnRef>
            <a:fillRef idx="0">
              <a:schemeClr val="accent1"/>
            </a:fillRef>
            <a:effectRef idx="1">
              <a:schemeClr val="accent1"/>
            </a:effectRef>
            <a:fontRef idx="minor">
              <a:schemeClr val="tx1"/>
            </a:fontRef>
          </p:style>
        </p:cxnSp>
      </p:grpSp>
      <p:sp>
        <p:nvSpPr>
          <p:cNvPr id="12" name="TextBox 11">
            <a:extLst>
              <a:ext uri="{FF2B5EF4-FFF2-40B4-BE49-F238E27FC236}">
                <a16:creationId xmlns:a16="http://schemas.microsoft.com/office/drawing/2014/main" id="{C9F2571A-38D1-FB4C-F25E-E85B840DDE63}"/>
              </a:ext>
            </a:extLst>
          </p:cNvPr>
          <p:cNvSpPr txBox="1"/>
          <p:nvPr/>
        </p:nvSpPr>
        <p:spPr>
          <a:xfrm>
            <a:off x="5386001" y="5904177"/>
            <a:ext cx="7205108" cy="1015663"/>
          </a:xfrm>
          <a:prstGeom prst="rect">
            <a:avLst/>
          </a:prstGeom>
          <a:noFill/>
        </p:spPr>
        <p:txBody>
          <a:bodyPr wrap="square">
            <a:spAutoFit/>
          </a:bodyPr>
          <a:lstStyle/>
          <a:p>
            <a:pPr defTabSz="457029"/>
            <a:r>
              <a:rPr lang="en-US" sz="2000" b="1" dirty="0">
                <a:solidFill>
                  <a:srgbClr val="102243"/>
                </a:solidFill>
                <a:latin typeface="Times New Roman" panose="02020603050405020304" pitchFamily="18" charset="0"/>
              </a:rPr>
              <a:t>D4.1 TeleRehaB DSS AI models and advanced analytics v1.</a:t>
            </a:r>
          </a:p>
          <a:p>
            <a:pPr defTabSz="457029"/>
            <a:r>
              <a:rPr lang="en-US" sz="2000" dirty="0">
                <a:solidFill>
                  <a:srgbClr val="102243"/>
                </a:solidFill>
                <a:latin typeface="Times New Roman" panose="02020603050405020304" pitchFamily="18" charset="0"/>
              </a:rPr>
              <a:t>This deliverable will provide the first version of the AI models in time for the start of the clinical study. </a:t>
            </a:r>
            <a:r>
              <a:rPr lang="en-US" sz="2000" b="1" dirty="0">
                <a:solidFill>
                  <a:srgbClr val="102243"/>
                </a:solidFill>
                <a:latin typeface="Times New Roman" panose="02020603050405020304" pitchFamily="18" charset="0"/>
              </a:rPr>
              <a:t>[M18].</a:t>
            </a:r>
            <a:endParaRPr lang="en-US" sz="1833" dirty="0">
              <a:solidFill>
                <a:srgbClr val="102243"/>
              </a:solidFill>
              <a:latin typeface="Century Gothic" panose="020F0302020204030204"/>
            </a:endParaRPr>
          </a:p>
        </p:txBody>
      </p:sp>
    </p:spTree>
    <p:extLst>
      <p:ext uri="{BB962C8B-B14F-4D97-AF65-F5344CB8AC3E}">
        <p14:creationId xmlns:p14="http://schemas.microsoft.com/office/powerpoint/2010/main" val="31347267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56B694-EA38-4580-A8C4-5484EF3CC155}"/>
              </a:ext>
            </a:extLst>
          </p:cNvPr>
          <p:cNvSpPr>
            <a:spLocks noGrp="1"/>
          </p:cNvSpPr>
          <p:nvPr>
            <p:ph type="title" idx="4294967295"/>
          </p:nvPr>
        </p:nvSpPr>
        <p:spPr>
          <a:xfrm>
            <a:off x="1024128" y="585216"/>
            <a:ext cx="8570445" cy="1499616"/>
          </a:xfrm>
        </p:spPr>
        <p:txBody>
          <a:bodyPr>
            <a:normAutofit/>
          </a:bodyPr>
          <a:lstStyle/>
          <a:p>
            <a:r>
              <a:rPr lang="en-GB" dirty="0">
                <a:solidFill>
                  <a:schemeClr val="bg1"/>
                </a:solidFill>
              </a:rPr>
              <a:t>TELEREHAB activities scheduling DSS – Action space</a:t>
            </a:r>
            <a:endParaRPr lang="en-US" dirty="0">
              <a:solidFill>
                <a:schemeClr val="bg1"/>
              </a:solidFill>
            </a:endParaRPr>
          </a:p>
        </p:txBody>
      </p:sp>
      <p:sp>
        <p:nvSpPr>
          <p:cNvPr id="4" name="Rectangle 3"/>
          <p:cNvSpPr/>
          <p:nvPr/>
        </p:nvSpPr>
        <p:spPr>
          <a:xfrm>
            <a:off x="111853" y="6497978"/>
            <a:ext cx="11680736" cy="420756"/>
          </a:xfrm>
          <a:prstGeom prst="rect">
            <a:avLst/>
          </a:prstGeom>
        </p:spPr>
        <p:txBody>
          <a:bodyPr wrap="square">
            <a:spAutoFit/>
          </a:bodyPr>
          <a:lstStyle/>
          <a:p>
            <a:r>
              <a:rPr lang="en-US" sz="1067" dirty="0">
                <a:solidFill>
                  <a:schemeClr val="bg1"/>
                </a:solidFill>
                <a:latin typeface="Arial" panose="020B0604020202020204" pitchFamily="34" charset="0"/>
                <a:cs typeface="Arial" panose="020B0604020202020204" pitchFamily="34" charset="0"/>
              </a:rPr>
              <a:t>M. Liston et al., "Investigating the feasibility and acceptability of the </a:t>
            </a:r>
            <a:r>
              <a:rPr lang="en-US" sz="1067" dirty="0" err="1">
                <a:solidFill>
                  <a:schemeClr val="bg1"/>
                </a:solidFill>
                <a:latin typeface="Arial" panose="020B0604020202020204" pitchFamily="34" charset="0"/>
                <a:cs typeface="Arial" panose="020B0604020202020204" pitchFamily="34" charset="0"/>
              </a:rPr>
              <a:t>HOLOBalance</a:t>
            </a:r>
            <a:r>
              <a:rPr lang="en-US" sz="1067" dirty="0">
                <a:solidFill>
                  <a:schemeClr val="bg1"/>
                </a:solidFill>
                <a:latin typeface="Arial" panose="020B0604020202020204" pitchFamily="34" charset="0"/>
                <a:cs typeface="Arial" panose="020B0604020202020204" pitchFamily="34" charset="0"/>
              </a:rPr>
              <a:t> system compared with standard care in older adults at risk for falls: study protocol for an assessor blinded pilot </a:t>
            </a:r>
            <a:r>
              <a:rPr lang="en-US" sz="1067" dirty="0" err="1">
                <a:solidFill>
                  <a:schemeClr val="bg1"/>
                </a:solidFill>
                <a:latin typeface="Arial" panose="020B0604020202020204" pitchFamily="34" charset="0"/>
                <a:cs typeface="Arial" panose="020B0604020202020204" pitchFamily="34" charset="0"/>
              </a:rPr>
              <a:t>randomised</a:t>
            </a:r>
            <a:r>
              <a:rPr lang="en-US" sz="1067" dirty="0">
                <a:solidFill>
                  <a:schemeClr val="bg1"/>
                </a:solidFill>
                <a:latin typeface="Arial" panose="020B0604020202020204" pitchFamily="34" charset="0"/>
                <a:cs typeface="Arial" panose="020B0604020202020204" pitchFamily="34" charset="0"/>
              </a:rPr>
              <a:t> controlled study," vol. 11, no. 2, 2021</a:t>
            </a:r>
            <a:endParaRPr lang="en-GB" sz="1067" dirty="0">
              <a:solidFill>
                <a:schemeClr val="bg1"/>
              </a:solidFill>
              <a:latin typeface="Arial" panose="020B0604020202020204" pitchFamily="34" charset="0"/>
              <a:cs typeface="Arial" panose="020B0604020202020204" pitchFamily="34" charset="0"/>
            </a:endParaRPr>
          </a:p>
        </p:txBody>
      </p:sp>
      <p:pic>
        <p:nvPicPr>
          <p:cNvPr id="11" name="Picture 10">
            <a:extLst>
              <a:ext uri="{FF2B5EF4-FFF2-40B4-BE49-F238E27FC236}">
                <a16:creationId xmlns:a16="http://schemas.microsoft.com/office/drawing/2014/main" id="{1B7D29B2-57BE-B943-1366-F68521BA05CF}"/>
              </a:ext>
            </a:extLst>
          </p:cNvPr>
          <p:cNvPicPr>
            <a:picLocks noChangeAspect="1"/>
          </p:cNvPicPr>
          <p:nvPr/>
        </p:nvPicPr>
        <p:blipFill>
          <a:blip r:embed="rId3"/>
          <a:stretch>
            <a:fillRect/>
          </a:stretch>
        </p:blipFill>
        <p:spPr>
          <a:xfrm>
            <a:off x="1127638" y="1759899"/>
            <a:ext cx="9230144" cy="4224894"/>
          </a:xfrm>
          <a:prstGeom prst="rect">
            <a:avLst/>
          </a:prstGeom>
        </p:spPr>
      </p:pic>
    </p:spTree>
    <p:extLst>
      <p:ext uri="{BB962C8B-B14F-4D97-AF65-F5344CB8AC3E}">
        <p14:creationId xmlns:p14="http://schemas.microsoft.com/office/powerpoint/2010/main" val="458571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Content Placeholder 2">
            <a:extLst>
              <a:ext uri="{FF2B5EF4-FFF2-40B4-BE49-F238E27FC236}">
                <a16:creationId xmlns:a16="http://schemas.microsoft.com/office/drawing/2014/main" id="{D28E51F2-51EE-4EF3-A377-819C815CA161}"/>
              </a:ext>
            </a:extLst>
          </p:cNvPr>
          <p:cNvSpPr>
            <a:spLocks noGrp="1"/>
          </p:cNvSpPr>
          <p:nvPr>
            <p:ph idx="4294967295"/>
          </p:nvPr>
        </p:nvSpPr>
        <p:spPr>
          <a:xfrm>
            <a:off x="1024130" y="2286000"/>
            <a:ext cx="9720073" cy="4184704"/>
          </a:xfrm>
        </p:spPr>
        <p:txBody>
          <a:bodyPr>
            <a:normAutofit/>
          </a:bodyPr>
          <a:lstStyle/>
          <a:p>
            <a:r>
              <a:rPr lang="en-US" sz="3200" dirty="0">
                <a:solidFill>
                  <a:schemeClr val="bg1">
                    <a:lumMod val="50000"/>
                  </a:schemeClr>
                </a:solidFill>
              </a:rPr>
              <a:t>Scheduling decisions are modeled based on weekly activities:</a:t>
            </a:r>
          </a:p>
          <a:p>
            <a:pPr marL="683667" indent="-455073">
              <a:buFont typeface="Arial" panose="020B0604020202020204" pitchFamily="34" charset="0"/>
              <a:buChar char="•"/>
            </a:pPr>
            <a:r>
              <a:rPr lang="en-US" sz="2533" dirty="0">
                <a:solidFill>
                  <a:schemeClr val="bg1">
                    <a:lumMod val="50000"/>
                  </a:schemeClr>
                </a:solidFill>
              </a:rPr>
              <a:t>Repeat exercise at same level</a:t>
            </a:r>
          </a:p>
          <a:p>
            <a:pPr marL="683667" indent="-455073">
              <a:buFont typeface="Arial" panose="020B0604020202020204" pitchFamily="34" charset="0"/>
              <a:buChar char="•"/>
            </a:pPr>
            <a:r>
              <a:rPr lang="en-US" sz="2533" dirty="0">
                <a:solidFill>
                  <a:schemeClr val="bg1">
                    <a:lumMod val="50000"/>
                  </a:schemeClr>
                </a:solidFill>
              </a:rPr>
              <a:t>Progress to higher level</a:t>
            </a:r>
          </a:p>
          <a:p>
            <a:pPr marL="683667" indent="-455073">
              <a:buFont typeface="Arial" panose="020B0604020202020204" pitchFamily="34" charset="0"/>
              <a:buChar char="•"/>
            </a:pPr>
            <a:r>
              <a:rPr lang="en-US" sz="2533" dirty="0">
                <a:solidFill>
                  <a:schemeClr val="bg1">
                    <a:lumMod val="50000"/>
                  </a:schemeClr>
                </a:solidFill>
              </a:rPr>
              <a:t>Substitute exercise with </a:t>
            </a:r>
            <a:r>
              <a:rPr lang="en-US" sz="2533" dirty="0" err="1">
                <a:solidFill>
                  <a:schemeClr val="bg1">
                    <a:lumMod val="50000"/>
                  </a:schemeClr>
                </a:solidFill>
              </a:rPr>
              <a:t>exergame</a:t>
            </a:r>
            <a:endParaRPr lang="en-US" sz="2533" dirty="0">
              <a:solidFill>
                <a:schemeClr val="bg1">
                  <a:lumMod val="50000"/>
                </a:schemeClr>
              </a:solidFill>
            </a:endParaRPr>
          </a:p>
          <a:p>
            <a:pPr marL="683667" indent="-455073">
              <a:buFont typeface="Arial" panose="020B0604020202020204" pitchFamily="34" charset="0"/>
              <a:buChar char="•"/>
            </a:pPr>
            <a:r>
              <a:rPr lang="en-US" sz="2533" dirty="0">
                <a:solidFill>
                  <a:schemeClr val="bg1">
                    <a:lumMod val="50000"/>
                  </a:schemeClr>
                </a:solidFill>
              </a:rPr>
              <a:t>Exclude exercise</a:t>
            </a:r>
          </a:p>
          <a:p>
            <a:pPr marL="228594"/>
            <a:endParaRPr lang="en-US" sz="2400" dirty="0">
              <a:solidFill>
                <a:schemeClr val="bg1">
                  <a:lumMod val="50000"/>
                </a:schemeClr>
              </a:solidFill>
            </a:endParaRPr>
          </a:p>
          <a:p>
            <a:pPr marL="228594"/>
            <a:r>
              <a:rPr lang="en-US" sz="2933" dirty="0">
                <a:solidFill>
                  <a:schemeClr val="bg1">
                    <a:lumMod val="50000"/>
                  </a:schemeClr>
                </a:solidFill>
              </a:rPr>
              <a:t>Rehabilitation exercise program schedule changes weekly. </a:t>
            </a:r>
          </a:p>
          <a:p>
            <a:pPr marL="228594"/>
            <a:r>
              <a:rPr lang="en-US" sz="2933" dirty="0">
                <a:solidFill>
                  <a:schemeClr val="bg1">
                    <a:lumMod val="50000"/>
                  </a:schemeClr>
                </a:solidFill>
              </a:rPr>
              <a:t>DSS feedback can be provided at any time to clinical experts through the Dashboard.</a:t>
            </a:r>
          </a:p>
        </p:txBody>
      </p:sp>
      <p:sp>
        <p:nvSpPr>
          <p:cNvPr id="2" name="Title 1">
            <a:extLst>
              <a:ext uri="{FF2B5EF4-FFF2-40B4-BE49-F238E27FC236}">
                <a16:creationId xmlns:a16="http://schemas.microsoft.com/office/drawing/2014/main" id="{9456B694-EA38-4580-A8C4-5484EF3CC155}"/>
              </a:ext>
            </a:extLst>
          </p:cNvPr>
          <p:cNvSpPr>
            <a:spLocks noGrp="1"/>
          </p:cNvSpPr>
          <p:nvPr>
            <p:ph type="title" idx="4294967295"/>
          </p:nvPr>
        </p:nvSpPr>
        <p:spPr>
          <a:xfrm>
            <a:off x="1024128" y="585216"/>
            <a:ext cx="8570445" cy="1499616"/>
          </a:xfrm>
        </p:spPr>
        <p:txBody>
          <a:bodyPr>
            <a:normAutofit/>
          </a:bodyPr>
          <a:lstStyle/>
          <a:p>
            <a:r>
              <a:rPr lang="en-GB" dirty="0">
                <a:solidFill>
                  <a:schemeClr val="bg1">
                    <a:lumMod val="50000"/>
                  </a:schemeClr>
                </a:solidFill>
              </a:rPr>
              <a:t>Telerehab activities scheduling DSS – outcomes</a:t>
            </a:r>
            <a:endParaRPr lang="en-US" dirty="0">
              <a:solidFill>
                <a:schemeClr val="bg1">
                  <a:lumMod val="50000"/>
                </a:schemeClr>
              </a:solidFill>
            </a:endParaRPr>
          </a:p>
        </p:txBody>
      </p:sp>
      <p:sp>
        <p:nvSpPr>
          <p:cNvPr id="9" name="Right Brace 8"/>
          <p:cNvSpPr/>
          <p:nvPr/>
        </p:nvSpPr>
        <p:spPr>
          <a:xfrm>
            <a:off x="9782669" y="2214382"/>
            <a:ext cx="307900" cy="1744517"/>
          </a:xfrm>
          <a:prstGeom prst="rightBrace">
            <a:avLst>
              <a:gd name="adj1" fmla="val 96262"/>
              <a:gd name="adj2" fmla="val 50000"/>
            </a:avLst>
          </a:prstGeom>
          <a:ln>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400">
              <a:solidFill>
                <a:schemeClr val="bg1">
                  <a:lumMod val="50000"/>
                </a:schemeClr>
              </a:solidFill>
            </a:endParaRPr>
          </a:p>
        </p:txBody>
      </p:sp>
      <p:sp>
        <p:nvSpPr>
          <p:cNvPr id="10" name="TextBox 9"/>
          <p:cNvSpPr txBox="1"/>
          <p:nvPr/>
        </p:nvSpPr>
        <p:spPr>
          <a:xfrm>
            <a:off x="10402919" y="2678367"/>
            <a:ext cx="1536603" cy="781945"/>
          </a:xfrm>
          <a:prstGeom prst="rect">
            <a:avLst/>
          </a:prstGeom>
          <a:noFill/>
        </p:spPr>
        <p:txBody>
          <a:bodyPr wrap="square" rtlCol="0">
            <a:spAutoFit/>
          </a:bodyPr>
          <a:lstStyle/>
          <a:p>
            <a:pPr algn="ctr">
              <a:lnSpc>
                <a:spcPct val="80000"/>
              </a:lnSpc>
            </a:pPr>
            <a:r>
              <a:rPr lang="en-US" dirty="0">
                <a:solidFill>
                  <a:schemeClr val="bg1">
                    <a:lumMod val="50000"/>
                  </a:schemeClr>
                </a:solidFill>
              </a:rPr>
              <a:t>4-class classification problem</a:t>
            </a:r>
          </a:p>
        </p:txBody>
      </p:sp>
    </p:spTree>
    <p:extLst>
      <p:ext uri="{BB962C8B-B14F-4D97-AF65-F5344CB8AC3E}">
        <p14:creationId xmlns:p14="http://schemas.microsoft.com/office/powerpoint/2010/main" val="3826279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Content Placeholder 2">
            <a:extLst>
              <a:ext uri="{FF2B5EF4-FFF2-40B4-BE49-F238E27FC236}">
                <a16:creationId xmlns:a16="http://schemas.microsoft.com/office/drawing/2014/main" id="{D28E51F2-51EE-4EF3-A377-819C815CA161}"/>
              </a:ext>
            </a:extLst>
          </p:cNvPr>
          <p:cNvSpPr>
            <a:spLocks noGrp="1"/>
          </p:cNvSpPr>
          <p:nvPr>
            <p:ph idx="4294967295"/>
          </p:nvPr>
        </p:nvSpPr>
        <p:spPr>
          <a:xfrm>
            <a:off x="679880" y="1879322"/>
            <a:ext cx="7760736" cy="3593681"/>
          </a:xfrm>
        </p:spPr>
        <p:txBody>
          <a:bodyPr>
            <a:normAutofit/>
          </a:bodyPr>
          <a:lstStyle/>
          <a:p>
            <a:pPr>
              <a:spcAft>
                <a:spcPts val="800"/>
              </a:spcAft>
            </a:pPr>
            <a:r>
              <a:rPr lang="en-US" sz="2000" dirty="0">
                <a:solidFill>
                  <a:schemeClr val="bg1">
                    <a:lumMod val="50000"/>
                  </a:schemeClr>
                </a:solidFill>
              </a:rPr>
              <a:t>In the context of HOLOBALANCE activities scheduling DSS: </a:t>
            </a:r>
          </a:p>
          <a:p>
            <a:pPr marL="383990" indent="-239994">
              <a:spcAft>
                <a:spcPts val="800"/>
              </a:spcAft>
              <a:buFont typeface="Arial" panose="020B0604020202020204" pitchFamily="34" charset="0"/>
              <a:buChar char="•"/>
            </a:pPr>
            <a:r>
              <a:rPr lang="en-US" sz="2000" dirty="0">
                <a:solidFill>
                  <a:schemeClr val="bg1">
                    <a:lumMod val="50000"/>
                  </a:schemeClr>
                </a:solidFill>
              </a:rPr>
              <a:t>The agent represents the DSS making suggestions of the next week’s action(s).</a:t>
            </a:r>
          </a:p>
          <a:p>
            <a:pPr marL="383990" indent="-239994">
              <a:spcAft>
                <a:spcPts val="800"/>
              </a:spcAft>
              <a:buFont typeface="Arial" panose="020B0604020202020204" pitchFamily="34" charset="0"/>
              <a:buChar char="•"/>
            </a:pPr>
            <a:r>
              <a:rPr lang="en-US" sz="2000" dirty="0">
                <a:solidFill>
                  <a:schemeClr val="bg1">
                    <a:lumMod val="50000"/>
                  </a:schemeClr>
                </a:solidFill>
              </a:rPr>
              <a:t>The environment is </a:t>
            </a:r>
            <a:r>
              <a:rPr lang="en-US" sz="2000" dirty="0" err="1">
                <a:solidFill>
                  <a:schemeClr val="bg1">
                    <a:lumMod val="50000"/>
                  </a:schemeClr>
                </a:solidFill>
              </a:rPr>
              <a:t>synthesised</a:t>
            </a:r>
            <a:r>
              <a:rPr lang="en-US" sz="2000" dirty="0">
                <a:solidFill>
                  <a:schemeClr val="bg1">
                    <a:lumMod val="50000"/>
                  </a:schemeClr>
                </a:solidFill>
              </a:rPr>
              <a:t> by all available data that are used by the physiotherapist.</a:t>
            </a:r>
          </a:p>
          <a:p>
            <a:pPr marL="383990" indent="-239994">
              <a:spcAft>
                <a:spcPts val="800"/>
              </a:spcAft>
              <a:buFont typeface="Arial" panose="020B0604020202020204" pitchFamily="34" charset="0"/>
              <a:buChar char="•"/>
            </a:pPr>
            <a:r>
              <a:rPr lang="en-US" sz="2000" dirty="0">
                <a:solidFill>
                  <a:schemeClr val="bg1">
                    <a:lumMod val="50000"/>
                  </a:schemeClr>
                </a:solidFill>
              </a:rPr>
              <a:t>The policy defines the agent's </a:t>
            </a:r>
            <a:r>
              <a:rPr lang="en-US" sz="2000" dirty="0" err="1">
                <a:solidFill>
                  <a:schemeClr val="bg1">
                    <a:lumMod val="50000"/>
                  </a:schemeClr>
                </a:solidFill>
              </a:rPr>
              <a:t>behaviour</a:t>
            </a:r>
            <a:r>
              <a:rPr lang="en-US" sz="2000" dirty="0">
                <a:solidFill>
                  <a:schemeClr val="bg1">
                    <a:lumMod val="50000"/>
                  </a:schemeClr>
                </a:solidFill>
              </a:rPr>
              <a:t> mapping the state space to the action space.</a:t>
            </a:r>
          </a:p>
          <a:p>
            <a:pPr marL="383990" indent="-239994">
              <a:spcAft>
                <a:spcPts val="800"/>
              </a:spcAft>
              <a:buFont typeface="Arial" panose="020B0604020202020204" pitchFamily="34" charset="0"/>
              <a:buChar char="•"/>
            </a:pPr>
            <a:r>
              <a:rPr lang="en-US" sz="2000" dirty="0">
                <a:solidFill>
                  <a:schemeClr val="bg1">
                    <a:lumMod val="50000"/>
                  </a:schemeClr>
                </a:solidFill>
              </a:rPr>
              <a:t>The reward is a scalar feedback indicating the achievement of the goals. </a:t>
            </a:r>
          </a:p>
        </p:txBody>
      </p:sp>
      <p:sp>
        <p:nvSpPr>
          <p:cNvPr id="2" name="Title 1">
            <a:extLst>
              <a:ext uri="{FF2B5EF4-FFF2-40B4-BE49-F238E27FC236}">
                <a16:creationId xmlns:a16="http://schemas.microsoft.com/office/drawing/2014/main" id="{9456B694-EA38-4580-A8C4-5484EF3CC155}"/>
              </a:ext>
            </a:extLst>
          </p:cNvPr>
          <p:cNvSpPr>
            <a:spLocks noGrp="1"/>
          </p:cNvSpPr>
          <p:nvPr>
            <p:ph type="title" idx="4294967295"/>
          </p:nvPr>
        </p:nvSpPr>
        <p:spPr>
          <a:xfrm>
            <a:off x="1024128" y="585216"/>
            <a:ext cx="8570445" cy="1499616"/>
          </a:xfrm>
        </p:spPr>
        <p:txBody>
          <a:bodyPr/>
          <a:lstStyle/>
          <a:p>
            <a:r>
              <a:rPr lang="en-US" dirty="0">
                <a:solidFill>
                  <a:schemeClr val="bg1">
                    <a:lumMod val="50000"/>
                  </a:schemeClr>
                </a:solidFill>
              </a:rPr>
              <a:t>Reinforcement learning models</a:t>
            </a:r>
          </a:p>
        </p:txBody>
      </p:sp>
      <p:sp>
        <p:nvSpPr>
          <p:cNvPr id="6" name="Content Placeholder 2">
            <a:extLst>
              <a:ext uri="{FF2B5EF4-FFF2-40B4-BE49-F238E27FC236}">
                <a16:creationId xmlns:a16="http://schemas.microsoft.com/office/drawing/2014/main" id="{D28E51F2-51EE-4EF3-A377-819C815CA161}"/>
              </a:ext>
            </a:extLst>
          </p:cNvPr>
          <p:cNvSpPr txBox="1">
            <a:spLocks/>
          </p:cNvSpPr>
          <p:nvPr/>
        </p:nvSpPr>
        <p:spPr>
          <a:xfrm>
            <a:off x="684107" y="5356229"/>
            <a:ext cx="10828013" cy="680999"/>
          </a:xfrm>
          <a:prstGeom prst="rect">
            <a:avLst/>
          </a:prstGeom>
        </p:spPr>
        <p:txBody>
          <a:bodyPr vert="horz" lIns="60960" tIns="60960" rIns="60960" bIns="60960" rtlCol="0">
            <a:normAutofit fontScale="92500" lnSpcReduction="2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000" kern="1200">
                <a:solidFill>
                  <a:schemeClr val="tx1"/>
                </a:solidFill>
                <a:latin typeface="+mj-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600" kern="1200">
                <a:solidFill>
                  <a:schemeClr val="tx1"/>
                </a:solidFill>
                <a:latin typeface="+mj-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200" kern="1200">
                <a:solidFill>
                  <a:schemeClr val="tx1"/>
                </a:solidFill>
                <a:latin typeface="+mj-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200" kern="1200">
                <a:solidFill>
                  <a:schemeClr val="tx1"/>
                </a:solidFill>
                <a:latin typeface="+mj-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200" kern="1200">
                <a:solidFill>
                  <a:schemeClr val="tx1"/>
                </a:solidFill>
                <a:latin typeface="+mj-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2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2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2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200" kern="1200">
                <a:solidFill>
                  <a:schemeClr val="tx1"/>
                </a:solidFill>
                <a:latin typeface="+mn-lt"/>
                <a:ea typeface="+mn-ea"/>
                <a:cs typeface="+mn-cs"/>
              </a:defRPr>
            </a:lvl9pPr>
          </a:lstStyle>
          <a:p>
            <a:pPr>
              <a:spcBef>
                <a:spcPts val="0"/>
              </a:spcBef>
              <a:spcAft>
                <a:spcPts val="800"/>
              </a:spcAft>
            </a:pPr>
            <a:r>
              <a:rPr lang="en-US" sz="2667" dirty="0">
                <a:solidFill>
                  <a:schemeClr val="bg1">
                    <a:lumMod val="50000"/>
                  </a:schemeClr>
                </a:solidFill>
              </a:rPr>
              <a:t>The Telerehab RL modelling approach is developed by adopting the Q-learning algorithm.</a:t>
            </a:r>
          </a:p>
        </p:txBody>
      </p:sp>
      <p:sp>
        <p:nvSpPr>
          <p:cNvPr id="9" name="Rectangle 8"/>
          <p:cNvSpPr/>
          <p:nvPr/>
        </p:nvSpPr>
        <p:spPr>
          <a:xfrm>
            <a:off x="679880" y="6601455"/>
            <a:ext cx="6096000" cy="256545"/>
          </a:xfrm>
          <a:prstGeom prst="rect">
            <a:avLst/>
          </a:prstGeom>
        </p:spPr>
        <p:txBody>
          <a:bodyPr>
            <a:spAutoFit/>
          </a:bodyPr>
          <a:lstStyle/>
          <a:p>
            <a:r>
              <a:rPr lang="en-US" sz="1067" dirty="0">
                <a:solidFill>
                  <a:schemeClr val="bg1">
                    <a:lumMod val="50000"/>
                  </a:schemeClr>
                </a:solidFill>
                <a:latin typeface="Arial" panose="020B0604020202020204" pitchFamily="34" charset="0"/>
                <a:cs typeface="Arial" panose="020B0604020202020204" pitchFamily="34" charset="0"/>
              </a:rPr>
              <a:t>R. S. Sutton and A. G. </a:t>
            </a:r>
            <a:r>
              <a:rPr lang="en-US" sz="1067" dirty="0" err="1">
                <a:solidFill>
                  <a:schemeClr val="bg1">
                    <a:lumMod val="50000"/>
                  </a:schemeClr>
                </a:solidFill>
                <a:latin typeface="Arial" panose="020B0604020202020204" pitchFamily="34" charset="0"/>
                <a:cs typeface="Arial" panose="020B0604020202020204" pitchFamily="34" charset="0"/>
              </a:rPr>
              <a:t>Barto</a:t>
            </a:r>
            <a:r>
              <a:rPr lang="en-US" sz="1067" dirty="0">
                <a:solidFill>
                  <a:schemeClr val="bg1">
                    <a:lumMod val="50000"/>
                  </a:schemeClr>
                </a:solidFill>
                <a:latin typeface="Arial" panose="020B0604020202020204" pitchFamily="34" charset="0"/>
                <a:cs typeface="Arial" panose="020B0604020202020204" pitchFamily="34" charset="0"/>
              </a:rPr>
              <a:t>, Reinforcement learning: An introduction. MIT press, 2018.</a:t>
            </a:r>
            <a:endParaRPr lang="en-GB" sz="1067" dirty="0">
              <a:solidFill>
                <a:schemeClr val="bg1">
                  <a:lumMod val="50000"/>
                </a:schemeClr>
              </a:solidFill>
              <a:latin typeface="Arial" panose="020B0604020202020204" pitchFamily="34" charset="0"/>
              <a:cs typeface="Arial" panose="020B0604020202020204" pitchFamily="34" charset="0"/>
            </a:endParaRPr>
          </a:p>
        </p:txBody>
      </p:sp>
      <p:grpSp>
        <p:nvGrpSpPr>
          <p:cNvPr id="4" name="Group 3">
            <a:extLst>
              <a:ext uri="{FF2B5EF4-FFF2-40B4-BE49-F238E27FC236}">
                <a16:creationId xmlns:a16="http://schemas.microsoft.com/office/drawing/2014/main" id="{29764711-FF41-63CB-2285-8DBB2F068AD1}"/>
              </a:ext>
            </a:extLst>
          </p:cNvPr>
          <p:cNvGrpSpPr/>
          <p:nvPr/>
        </p:nvGrpSpPr>
        <p:grpSpPr>
          <a:xfrm>
            <a:off x="8562109" y="2335917"/>
            <a:ext cx="3297629" cy="2186165"/>
            <a:chOff x="2461847" y="393896"/>
            <a:chExt cx="7922382" cy="4740006"/>
          </a:xfrm>
        </p:grpSpPr>
        <p:pic>
          <p:nvPicPr>
            <p:cNvPr id="10" name="Google Shape;989;p42">
              <a:extLst>
                <a:ext uri="{FF2B5EF4-FFF2-40B4-BE49-F238E27FC236}">
                  <a16:creationId xmlns:a16="http://schemas.microsoft.com/office/drawing/2014/main" id="{513E3514-A95A-CE4B-3A1D-AB05E3E34E1D}"/>
                </a:ext>
              </a:extLst>
            </p:cNvPr>
            <p:cNvPicPr preferRelativeResize="0"/>
            <p:nvPr/>
          </p:nvPicPr>
          <p:blipFill rotWithShape="1">
            <a:blip r:embed="rId3">
              <a:alphaModFix/>
            </a:blip>
            <a:srcRect/>
            <a:stretch/>
          </p:blipFill>
          <p:spPr>
            <a:xfrm>
              <a:off x="2461847" y="393896"/>
              <a:ext cx="7922382" cy="4740006"/>
            </a:xfrm>
            <a:prstGeom prst="rect">
              <a:avLst/>
            </a:prstGeom>
            <a:noFill/>
            <a:ln>
              <a:noFill/>
            </a:ln>
          </p:spPr>
        </p:pic>
        <p:sp>
          <p:nvSpPr>
            <p:cNvPr id="11" name="Rectangle 10">
              <a:extLst>
                <a:ext uri="{FF2B5EF4-FFF2-40B4-BE49-F238E27FC236}">
                  <a16:creationId xmlns:a16="http://schemas.microsoft.com/office/drawing/2014/main" id="{16E40DA9-A17D-84AB-A2BD-8B643B5379B0}"/>
                </a:ext>
              </a:extLst>
            </p:cNvPr>
            <p:cNvSpPr/>
            <p:nvPr/>
          </p:nvSpPr>
          <p:spPr>
            <a:xfrm>
              <a:off x="5043267" y="541607"/>
              <a:ext cx="3432517" cy="1251642"/>
            </a:xfrm>
            <a:prstGeom prst="rect">
              <a:avLst/>
            </a:prstGeom>
            <a:solidFill>
              <a:srgbClr val="00B050"/>
            </a:solidFill>
            <a:ln>
              <a:noFill/>
            </a:ln>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sz="1100" dirty="0"/>
                <a:t>TELEREHAB_DSS</a:t>
              </a:r>
            </a:p>
            <a:p>
              <a:pPr algn="ctr"/>
              <a:r>
                <a:rPr lang="en-US" sz="1100" dirty="0"/>
                <a:t>Progressive Learning Agent</a:t>
              </a:r>
            </a:p>
          </p:txBody>
        </p:sp>
        <p:sp>
          <p:nvSpPr>
            <p:cNvPr id="12" name="Rectangle 11">
              <a:extLst>
                <a:ext uri="{FF2B5EF4-FFF2-40B4-BE49-F238E27FC236}">
                  <a16:creationId xmlns:a16="http://schemas.microsoft.com/office/drawing/2014/main" id="{AA1D9092-872A-6A77-E66A-7EB67B2FA344}"/>
                </a:ext>
              </a:extLst>
            </p:cNvPr>
            <p:cNvSpPr/>
            <p:nvPr/>
          </p:nvSpPr>
          <p:spPr>
            <a:xfrm>
              <a:off x="5043267" y="3882260"/>
              <a:ext cx="3432517" cy="1251642"/>
            </a:xfrm>
            <a:prstGeom prst="rect">
              <a:avLst/>
            </a:prstGeom>
            <a:solidFill>
              <a:srgbClr val="00B0F0"/>
            </a:solidFill>
            <a:ln>
              <a:noFill/>
            </a:ln>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sz="1100" dirty="0"/>
                <a:t>TELEREHAB_DSS</a:t>
              </a:r>
            </a:p>
            <a:p>
              <a:pPr algn="ctr"/>
              <a:r>
                <a:rPr lang="en-US" sz="1100" dirty="0"/>
                <a:t>User’s Environment</a:t>
              </a:r>
            </a:p>
          </p:txBody>
        </p:sp>
      </p:grpSp>
    </p:spTree>
    <p:extLst>
      <p:ext uri="{BB962C8B-B14F-4D97-AF65-F5344CB8AC3E}">
        <p14:creationId xmlns:p14="http://schemas.microsoft.com/office/powerpoint/2010/main" val="15439672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Content Placeholder 2">
            <a:extLst>
              <a:ext uri="{FF2B5EF4-FFF2-40B4-BE49-F238E27FC236}">
                <a16:creationId xmlns:a16="http://schemas.microsoft.com/office/drawing/2014/main" id="{D28E51F2-51EE-4EF3-A377-819C815CA161}"/>
              </a:ext>
            </a:extLst>
          </p:cNvPr>
          <p:cNvSpPr>
            <a:spLocks noGrp="1"/>
          </p:cNvSpPr>
          <p:nvPr>
            <p:ph idx="4294967295"/>
          </p:nvPr>
        </p:nvSpPr>
        <p:spPr>
          <a:xfrm>
            <a:off x="746422" y="1971375"/>
            <a:ext cx="10199285" cy="4023360"/>
          </a:xfrm>
        </p:spPr>
        <p:txBody>
          <a:bodyPr>
            <a:normAutofit/>
          </a:bodyPr>
          <a:lstStyle/>
          <a:p>
            <a:r>
              <a:rPr lang="en-US" sz="2400" dirty="0">
                <a:solidFill>
                  <a:schemeClr val="bg1">
                    <a:lumMod val="50000"/>
                  </a:schemeClr>
                </a:solidFill>
              </a:rPr>
              <a:t>Introducing Deep Reinforcement Learning models based on LSTM networks to substitute the agent:</a:t>
            </a:r>
          </a:p>
          <a:p>
            <a:endParaRPr lang="en-US" sz="1200" dirty="0">
              <a:solidFill>
                <a:schemeClr val="bg1">
                  <a:lumMod val="50000"/>
                </a:schemeClr>
              </a:solidFill>
            </a:endParaRPr>
          </a:p>
        </p:txBody>
      </p:sp>
      <p:sp>
        <p:nvSpPr>
          <p:cNvPr id="2" name="Title 1">
            <a:extLst>
              <a:ext uri="{FF2B5EF4-FFF2-40B4-BE49-F238E27FC236}">
                <a16:creationId xmlns:a16="http://schemas.microsoft.com/office/drawing/2014/main" id="{9456B694-EA38-4580-A8C4-5484EF3CC155}"/>
              </a:ext>
            </a:extLst>
          </p:cNvPr>
          <p:cNvSpPr>
            <a:spLocks noGrp="1"/>
          </p:cNvSpPr>
          <p:nvPr>
            <p:ph type="title" idx="4294967295"/>
          </p:nvPr>
        </p:nvSpPr>
        <p:spPr>
          <a:xfrm>
            <a:off x="1024128" y="585216"/>
            <a:ext cx="8570445" cy="1499616"/>
          </a:xfrm>
        </p:spPr>
        <p:txBody>
          <a:bodyPr/>
          <a:lstStyle/>
          <a:p>
            <a:r>
              <a:rPr lang="en-US" dirty="0">
                <a:solidFill>
                  <a:schemeClr val="bg1">
                    <a:lumMod val="50000"/>
                  </a:schemeClr>
                </a:solidFill>
              </a:rPr>
              <a:t>Deep Reinforcement Learning</a:t>
            </a:r>
          </a:p>
        </p:txBody>
      </p:sp>
      <p:pic>
        <p:nvPicPr>
          <p:cNvPr id="17" name="Picture 16"/>
          <p:cNvPicPr>
            <a:picLocks noChangeAspect="1"/>
          </p:cNvPicPr>
          <p:nvPr/>
        </p:nvPicPr>
        <p:blipFill>
          <a:blip r:embed="rId3"/>
          <a:stretch>
            <a:fillRect/>
          </a:stretch>
        </p:blipFill>
        <p:spPr>
          <a:xfrm>
            <a:off x="1584948" y="2900822"/>
            <a:ext cx="9077337" cy="3156148"/>
          </a:xfrm>
          <a:prstGeom prst="rect">
            <a:avLst/>
          </a:prstGeom>
        </p:spPr>
      </p:pic>
      <p:sp>
        <p:nvSpPr>
          <p:cNvPr id="25" name="TextBox 24"/>
          <p:cNvSpPr txBox="1"/>
          <p:nvPr/>
        </p:nvSpPr>
        <p:spPr>
          <a:xfrm>
            <a:off x="1488439" y="4153776"/>
            <a:ext cx="1313056" cy="781752"/>
          </a:xfrm>
          <a:prstGeom prst="rect">
            <a:avLst/>
          </a:prstGeom>
          <a:noFill/>
        </p:spPr>
        <p:txBody>
          <a:bodyPr wrap="square" rtlCol="0">
            <a:spAutoFit/>
          </a:bodyPr>
          <a:lstStyle/>
          <a:p>
            <a:pPr algn="ctr">
              <a:lnSpc>
                <a:spcPct val="80000"/>
              </a:lnSpc>
            </a:pPr>
            <a:r>
              <a:rPr lang="en-US" sz="1400" dirty="0">
                <a:solidFill>
                  <a:schemeClr val="bg1">
                    <a:lumMod val="50000"/>
                  </a:schemeClr>
                </a:solidFill>
              </a:rPr>
              <a:t>(performance, symptoms, frustration, etc.)</a:t>
            </a:r>
          </a:p>
        </p:txBody>
      </p:sp>
      <p:sp>
        <p:nvSpPr>
          <p:cNvPr id="9" name="Rectangle 8"/>
          <p:cNvSpPr/>
          <p:nvPr/>
        </p:nvSpPr>
        <p:spPr>
          <a:xfrm>
            <a:off x="198710" y="6458301"/>
            <a:ext cx="6659289" cy="256545"/>
          </a:xfrm>
          <a:prstGeom prst="rect">
            <a:avLst/>
          </a:prstGeom>
        </p:spPr>
        <p:txBody>
          <a:bodyPr wrap="square">
            <a:spAutoFit/>
          </a:bodyPr>
          <a:lstStyle/>
          <a:p>
            <a:r>
              <a:rPr lang="en-US" sz="1067" dirty="0">
                <a:solidFill>
                  <a:schemeClr val="bg1">
                    <a:lumMod val="50000"/>
                  </a:schemeClr>
                </a:solidFill>
                <a:latin typeface="Arial" panose="020B0604020202020204" pitchFamily="34" charset="0"/>
                <a:cs typeface="Arial" panose="020B0604020202020204" pitchFamily="34" charset="0"/>
              </a:rPr>
              <a:t>S. </a:t>
            </a:r>
            <a:r>
              <a:rPr lang="en-US" sz="1067" dirty="0" err="1">
                <a:solidFill>
                  <a:schemeClr val="bg1">
                    <a:lumMod val="50000"/>
                  </a:schemeClr>
                </a:solidFill>
                <a:latin typeface="Arial" panose="020B0604020202020204" pitchFamily="34" charset="0"/>
                <a:cs typeface="Arial" panose="020B0604020202020204" pitchFamily="34" charset="0"/>
              </a:rPr>
              <a:t>Hochreiter</a:t>
            </a:r>
            <a:r>
              <a:rPr lang="en-US" sz="1067" dirty="0">
                <a:solidFill>
                  <a:schemeClr val="bg1">
                    <a:lumMod val="50000"/>
                  </a:schemeClr>
                </a:solidFill>
                <a:latin typeface="Arial" panose="020B0604020202020204" pitchFamily="34" charset="0"/>
                <a:cs typeface="Arial" panose="020B0604020202020204" pitchFamily="34" charset="0"/>
              </a:rPr>
              <a:t> and J. J. N. c. </a:t>
            </a:r>
            <a:r>
              <a:rPr lang="en-US" sz="1067" dirty="0" err="1">
                <a:solidFill>
                  <a:schemeClr val="bg1">
                    <a:lumMod val="50000"/>
                  </a:schemeClr>
                </a:solidFill>
                <a:latin typeface="Arial" panose="020B0604020202020204" pitchFamily="34" charset="0"/>
                <a:cs typeface="Arial" panose="020B0604020202020204" pitchFamily="34" charset="0"/>
              </a:rPr>
              <a:t>Schmidhuber</a:t>
            </a:r>
            <a:r>
              <a:rPr lang="en-US" sz="1067" dirty="0">
                <a:solidFill>
                  <a:schemeClr val="bg1">
                    <a:lumMod val="50000"/>
                  </a:schemeClr>
                </a:solidFill>
                <a:latin typeface="Arial" panose="020B0604020202020204" pitchFamily="34" charset="0"/>
                <a:cs typeface="Arial" panose="020B0604020202020204" pitchFamily="34" charset="0"/>
              </a:rPr>
              <a:t>, "Long short-term memory," vol. 9, no. 8, pp. 1735-1780, 1997.</a:t>
            </a:r>
            <a:endParaRPr lang="en-GB" sz="1067" dirty="0">
              <a:solidFill>
                <a:schemeClr val="bg1">
                  <a:lumMod val="50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812977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Content Placeholder 2">
            <a:extLst>
              <a:ext uri="{FF2B5EF4-FFF2-40B4-BE49-F238E27FC236}">
                <a16:creationId xmlns:a16="http://schemas.microsoft.com/office/drawing/2014/main" id="{D28E51F2-51EE-4EF3-A377-819C815CA161}"/>
              </a:ext>
            </a:extLst>
          </p:cNvPr>
          <p:cNvSpPr>
            <a:spLocks noGrp="1"/>
          </p:cNvSpPr>
          <p:nvPr>
            <p:ph idx="4294967295"/>
          </p:nvPr>
        </p:nvSpPr>
        <p:spPr>
          <a:xfrm>
            <a:off x="690880" y="1951055"/>
            <a:ext cx="10471573" cy="2221319"/>
          </a:xfrm>
        </p:spPr>
        <p:txBody>
          <a:bodyPr>
            <a:normAutofit/>
          </a:bodyPr>
          <a:lstStyle/>
          <a:p>
            <a:pPr algn="just">
              <a:spcAft>
                <a:spcPts val="1600"/>
              </a:spcAft>
            </a:pPr>
            <a:r>
              <a:rPr lang="en-GB" sz="2000" dirty="0">
                <a:solidFill>
                  <a:schemeClr val="bg1">
                    <a:lumMod val="50000"/>
                  </a:schemeClr>
                </a:solidFill>
              </a:rPr>
              <a:t>LSTM models have not been used for rehabilitation exercise scheduling before, so there are no indications regarding the optimal network architecture. </a:t>
            </a:r>
          </a:p>
          <a:p>
            <a:pPr algn="just">
              <a:spcAft>
                <a:spcPts val="1600"/>
              </a:spcAft>
            </a:pPr>
            <a:r>
              <a:rPr lang="en-GB" sz="2000" dirty="0">
                <a:solidFill>
                  <a:schemeClr val="bg1">
                    <a:lumMod val="50000"/>
                  </a:schemeClr>
                </a:solidFill>
              </a:rPr>
              <a:t>A pre-analysis was performed testing 3 different network architectures, moving from simple to more complex networks with increasing number of memory cells and LSTM layers.</a:t>
            </a:r>
            <a:endParaRPr lang="en-US" sz="2000" dirty="0">
              <a:solidFill>
                <a:schemeClr val="bg1">
                  <a:lumMod val="50000"/>
                </a:schemeClr>
              </a:solidFill>
            </a:endParaRPr>
          </a:p>
          <a:p>
            <a:pPr algn="just"/>
            <a:endParaRPr lang="en-US" sz="2000" dirty="0">
              <a:solidFill>
                <a:schemeClr val="bg1">
                  <a:lumMod val="50000"/>
                </a:schemeClr>
              </a:solidFill>
            </a:endParaRPr>
          </a:p>
        </p:txBody>
      </p:sp>
      <p:sp>
        <p:nvSpPr>
          <p:cNvPr id="2" name="Title 1">
            <a:extLst>
              <a:ext uri="{FF2B5EF4-FFF2-40B4-BE49-F238E27FC236}">
                <a16:creationId xmlns:a16="http://schemas.microsoft.com/office/drawing/2014/main" id="{9456B694-EA38-4580-A8C4-5484EF3CC155}"/>
              </a:ext>
            </a:extLst>
          </p:cNvPr>
          <p:cNvSpPr>
            <a:spLocks noGrp="1"/>
          </p:cNvSpPr>
          <p:nvPr>
            <p:ph type="title" idx="4294967295"/>
          </p:nvPr>
        </p:nvSpPr>
        <p:spPr>
          <a:xfrm>
            <a:off x="1024128" y="585216"/>
            <a:ext cx="8570445" cy="1499616"/>
          </a:xfrm>
        </p:spPr>
        <p:txBody>
          <a:bodyPr/>
          <a:lstStyle/>
          <a:p>
            <a:r>
              <a:rPr lang="en-US" dirty="0">
                <a:solidFill>
                  <a:schemeClr val="bg1">
                    <a:lumMod val="50000"/>
                  </a:schemeClr>
                </a:solidFill>
              </a:rPr>
              <a:t>Deep Reinforcement Learning</a:t>
            </a:r>
          </a:p>
        </p:txBody>
      </p:sp>
      <p:pic>
        <p:nvPicPr>
          <p:cNvPr id="7" name="Picture 6"/>
          <p:cNvPicPr/>
          <p:nvPr/>
        </p:nvPicPr>
        <p:blipFill rotWithShape="1">
          <a:blip r:embed="rId3" cstate="print">
            <a:extLst>
              <a:ext uri="{28A0092B-C50C-407E-A947-70E740481C1C}">
                <a14:useLocalDpi xmlns:a14="http://schemas.microsoft.com/office/drawing/2010/main" val="0"/>
              </a:ext>
            </a:extLst>
          </a:blip>
          <a:srcRect l="970"/>
          <a:stretch/>
        </p:blipFill>
        <p:spPr bwMode="auto">
          <a:xfrm>
            <a:off x="2395220" y="3226378"/>
            <a:ext cx="7401560" cy="2803313"/>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576811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Content Placeholder 2">
            <a:extLst>
              <a:ext uri="{FF2B5EF4-FFF2-40B4-BE49-F238E27FC236}">
                <a16:creationId xmlns:a16="http://schemas.microsoft.com/office/drawing/2014/main" id="{D28E51F2-51EE-4EF3-A377-819C815CA161}"/>
              </a:ext>
            </a:extLst>
          </p:cNvPr>
          <p:cNvSpPr>
            <a:spLocks noGrp="1"/>
          </p:cNvSpPr>
          <p:nvPr>
            <p:ph idx="4294967295"/>
          </p:nvPr>
        </p:nvSpPr>
        <p:spPr>
          <a:xfrm>
            <a:off x="745067" y="1867077"/>
            <a:ext cx="10221036" cy="1370272"/>
          </a:xfrm>
        </p:spPr>
        <p:txBody>
          <a:bodyPr>
            <a:noAutofit/>
          </a:bodyPr>
          <a:lstStyle/>
          <a:p>
            <a:pPr algn="just">
              <a:spcAft>
                <a:spcPts val="1600"/>
              </a:spcAft>
            </a:pPr>
            <a:r>
              <a:rPr lang="en-US" sz="2000" dirty="0">
                <a:solidFill>
                  <a:schemeClr val="bg1">
                    <a:lumMod val="50000"/>
                  </a:schemeClr>
                </a:solidFill>
              </a:rPr>
              <a:t>For this analysis data from in-hospital HOLOBALANCE intervention groups will be used (i.e. Athens, Greece, Freiburg, Germany, London, UK). </a:t>
            </a:r>
          </a:p>
          <a:p>
            <a:pPr algn="just">
              <a:spcAft>
                <a:spcPts val="1600"/>
              </a:spcAft>
            </a:pPr>
            <a:r>
              <a:rPr lang="en-US" sz="2000" dirty="0">
                <a:solidFill>
                  <a:schemeClr val="bg1">
                    <a:lumMod val="50000"/>
                  </a:schemeClr>
                </a:solidFill>
              </a:rPr>
              <a:t>Number of patients enrolled and sessions completed per clinical site and overall:</a:t>
            </a:r>
          </a:p>
        </p:txBody>
      </p:sp>
      <p:sp>
        <p:nvSpPr>
          <p:cNvPr id="2" name="Title 1">
            <a:extLst>
              <a:ext uri="{FF2B5EF4-FFF2-40B4-BE49-F238E27FC236}">
                <a16:creationId xmlns:a16="http://schemas.microsoft.com/office/drawing/2014/main" id="{9456B694-EA38-4580-A8C4-5484EF3CC155}"/>
              </a:ext>
            </a:extLst>
          </p:cNvPr>
          <p:cNvSpPr>
            <a:spLocks noGrp="1"/>
          </p:cNvSpPr>
          <p:nvPr>
            <p:ph type="title" idx="4294967295"/>
          </p:nvPr>
        </p:nvSpPr>
        <p:spPr>
          <a:xfrm>
            <a:off x="1024128" y="585216"/>
            <a:ext cx="8570445" cy="1499616"/>
          </a:xfrm>
        </p:spPr>
        <p:txBody>
          <a:bodyPr/>
          <a:lstStyle/>
          <a:p>
            <a:r>
              <a:rPr lang="en-US" dirty="0">
                <a:solidFill>
                  <a:schemeClr val="bg1">
                    <a:lumMod val="50000"/>
                  </a:schemeClr>
                </a:solidFill>
              </a:rPr>
              <a:t>Evaluation dataset</a:t>
            </a:r>
          </a:p>
        </p:txBody>
      </p:sp>
      <p:graphicFrame>
        <p:nvGraphicFramePr>
          <p:cNvPr id="5" name="Table 4"/>
          <p:cNvGraphicFramePr>
            <a:graphicFrameLocks noGrp="1"/>
          </p:cNvGraphicFramePr>
          <p:nvPr>
            <p:extLst>
              <p:ext uri="{D42A27DB-BD31-4B8C-83A1-F6EECF244321}">
                <p14:modId xmlns:p14="http://schemas.microsoft.com/office/powerpoint/2010/main" val="3360541755"/>
              </p:ext>
            </p:extLst>
          </p:nvPr>
        </p:nvGraphicFramePr>
        <p:xfrm>
          <a:off x="1905606" y="3301473"/>
          <a:ext cx="8380792" cy="2363895"/>
        </p:xfrm>
        <a:graphic>
          <a:graphicData uri="http://schemas.openxmlformats.org/drawingml/2006/table">
            <a:tbl>
              <a:tblPr firstRow="1" firstCol="1" bandRow="1">
                <a:tableStyleId>{69012ECD-51FC-41F1-AA8D-1B2483CD663E}</a:tableStyleId>
              </a:tblPr>
              <a:tblGrid>
                <a:gridCol w="2726700">
                  <a:extLst>
                    <a:ext uri="{9D8B030D-6E8A-4147-A177-3AD203B41FA5}">
                      <a16:colId xmlns:a16="http://schemas.microsoft.com/office/drawing/2014/main" val="3981892858"/>
                    </a:ext>
                  </a:extLst>
                </a:gridCol>
                <a:gridCol w="1413523">
                  <a:extLst>
                    <a:ext uri="{9D8B030D-6E8A-4147-A177-3AD203B41FA5}">
                      <a16:colId xmlns:a16="http://schemas.microsoft.com/office/drawing/2014/main" val="3016943586"/>
                    </a:ext>
                  </a:extLst>
                </a:gridCol>
                <a:gridCol w="1413523">
                  <a:extLst>
                    <a:ext uri="{9D8B030D-6E8A-4147-A177-3AD203B41FA5}">
                      <a16:colId xmlns:a16="http://schemas.microsoft.com/office/drawing/2014/main" val="222335379"/>
                    </a:ext>
                  </a:extLst>
                </a:gridCol>
                <a:gridCol w="1413523">
                  <a:extLst>
                    <a:ext uri="{9D8B030D-6E8A-4147-A177-3AD203B41FA5}">
                      <a16:colId xmlns:a16="http://schemas.microsoft.com/office/drawing/2014/main" val="3762780146"/>
                    </a:ext>
                  </a:extLst>
                </a:gridCol>
                <a:gridCol w="1413523">
                  <a:extLst>
                    <a:ext uri="{9D8B030D-6E8A-4147-A177-3AD203B41FA5}">
                      <a16:colId xmlns:a16="http://schemas.microsoft.com/office/drawing/2014/main" val="2154615559"/>
                    </a:ext>
                  </a:extLst>
                </a:gridCol>
              </a:tblGrid>
              <a:tr h="483955">
                <a:tc>
                  <a:txBody>
                    <a:bodyPr/>
                    <a:lstStyle/>
                    <a:p>
                      <a:pPr algn="ctr">
                        <a:lnSpc>
                          <a:spcPct val="102000"/>
                        </a:lnSpc>
                        <a:spcAft>
                          <a:spcPts val="0"/>
                        </a:spcAft>
                      </a:pPr>
                      <a:r>
                        <a:rPr lang="en-GB" sz="1600" dirty="0">
                          <a:solidFill>
                            <a:schemeClr val="bg1">
                              <a:lumMod val="50000"/>
                            </a:schemeClr>
                          </a:solidFill>
                          <a:effectLst/>
                          <a:latin typeface="+mn-lt"/>
                        </a:rPr>
                        <a:t>Hospital intervention </a:t>
                      </a:r>
                    </a:p>
                    <a:p>
                      <a:pPr algn="ctr">
                        <a:lnSpc>
                          <a:spcPct val="102000"/>
                        </a:lnSpc>
                        <a:spcAft>
                          <a:spcPts val="0"/>
                        </a:spcAft>
                      </a:pPr>
                      <a:r>
                        <a:rPr lang="en-GB" sz="1600" dirty="0">
                          <a:solidFill>
                            <a:schemeClr val="bg1">
                              <a:lumMod val="50000"/>
                            </a:schemeClr>
                          </a:solidFill>
                          <a:effectLst/>
                          <a:latin typeface="+mn-lt"/>
                        </a:rPr>
                        <a:t>group (</a:t>
                      </a:r>
                      <a:r>
                        <a:rPr lang="en-GB" sz="1600" dirty="0" err="1">
                          <a:solidFill>
                            <a:schemeClr val="bg1">
                              <a:lumMod val="50000"/>
                            </a:schemeClr>
                          </a:solidFill>
                          <a:effectLst/>
                          <a:latin typeface="+mn-lt"/>
                        </a:rPr>
                        <a:t>Holobox</a:t>
                      </a:r>
                      <a:r>
                        <a:rPr lang="en-GB" sz="1600" dirty="0">
                          <a:solidFill>
                            <a:schemeClr val="bg1">
                              <a:lumMod val="50000"/>
                            </a:schemeClr>
                          </a:solidFill>
                          <a:effectLst/>
                          <a:latin typeface="+mn-lt"/>
                        </a:rPr>
                        <a:t>)</a:t>
                      </a:r>
                      <a:endParaRPr lang="en-US" sz="1600" dirty="0">
                        <a:solidFill>
                          <a:schemeClr val="bg1">
                            <a:lumMod val="50000"/>
                          </a:schemeClr>
                        </a:solidFill>
                        <a:effectLst/>
                        <a:latin typeface="+mn-lt"/>
                        <a:ea typeface="Calibri" panose="020F0502020204030204" pitchFamily="34" charset="0"/>
                        <a:cs typeface="Times New Roman" panose="02020603050405020304" pitchFamily="18" charset="0"/>
                      </a:endParaRPr>
                    </a:p>
                  </a:txBody>
                  <a:tcPr marT="0" marB="0" anchor="ctr"/>
                </a:tc>
                <a:tc gridSpan="4">
                  <a:txBody>
                    <a:bodyPr/>
                    <a:lstStyle/>
                    <a:p>
                      <a:pPr algn="ctr">
                        <a:lnSpc>
                          <a:spcPct val="102000"/>
                        </a:lnSpc>
                        <a:spcAft>
                          <a:spcPts val="0"/>
                        </a:spcAft>
                      </a:pPr>
                      <a:r>
                        <a:rPr lang="en-GB" sz="1600" b="1" dirty="0">
                          <a:solidFill>
                            <a:schemeClr val="bg1">
                              <a:lumMod val="50000"/>
                            </a:schemeClr>
                          </a:solidFill>
                          <a:effectLst/>
                          <a:latin typeface="+mn-lt"/>
                        </a:rPr>
                        <a:t>Clinical site</a:t>
                      </a:r>
                      <a:endParaRPr lang="en-US" sz="1600" b="1" dirty="0">
                        <a:solidFill>
                          <a:schemeClr val="bg1">
                            <a:lumMod val="50000"/>
                          </a:schemeClr>
                        </a:solidFill>
                        <a:effectLst/>
                        <a:latin typeface="+mn-lt"/>
                        <a:ea typeface="Calibri" panose="020F0502020204030204" pitchFamily="34" charset="0"/>
                        <a:cs typeface="Times New Roman" panose="02020603050405020304" pitchFamily="18" charset="0"/>
                      </a:endParaRPr>
                    </a:p>
                  </a:txBody>
                  <a:tcPr marT="0" marB="0" anchor="ct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580266674"/>
                  </a:ext>
                </a:extLst>
              </a:tr>
              <a:tr h="456015">
                <a:tc>
                  <a:txBody>
                    <a:bodyPr/>
                    <a:lstStyle/>
                    <a:p>
                      <a:pPr algn="ctr">
                        <a:lnSpc>
                          <a:spcPct val="102000"/>
                        </a:lnSpc>
                        <a:spcAft>
                          <a:spcPts val="0"/>
                        </a:spcAft>
                      </a:pPr>
                      <a:endParaRPr lang="en-US" sz="1600" dirty="0">
                        <a:solidFill>
                          <a:schemeClr val="bg1">
                            <a:lumMod val="50000"/>
                          </a:schemeClr>
                        </a:solidFill>
                        <a:effectLst/>
                        <a:latin typeface="+mn-lt"/>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600" b="1" dirty="0">
                          <a:solidFill>
                            <a:schemeClr val="bg1">
                              <a:lumMod val="50000"/>
                            </a:schemeClr>
                          </a:solidFill>
                          <a:effectLst/>
                          <a:latin typeface="+mn-lt"/>
                        </a:rPr>
                        <a:t>Athens</a:t>
                      </a:r>
                      <a:endParaRPr lang="en-US" sz="1600" b="1" dirty="0">
                        <a:solidFill>
                          <a:schemeClr val="bg1">
                            <a:lumMod val="50000"/>
                          </a:schemeClr>
                        </a:solidFill>
                        <a:effectLst/>
                        <a:latin typeface="+mn-lt"/>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600" b="1" dirty="0">
                          <a:solidFill>
                            <a:schemeClr val="bg1">
                              <a:lumMod val="50000"/>
                            </a:schemeClr>
                          </a:solidFill>
                          <a:effectLst/>
                          <a:latin typeface="+mn-lt"/>
                        </a:rPr>
                        <a:t>Freiburg</a:t>
                      </a:r>
                      <a:endParaRPr lang="en-US" sz="1600" b="1" dirty="0">
                        <a:solidFill>
                          <a:schemeClr val="bg1">
                            <a:lumMod val="50000"/>
                          </a:schemeClr>
                        </a:solidFill>
                        <a:effectLst/>
                        <a:latin typeface="+mn-lt"/>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600" b="1" dirty="0">
                          <a:solidFill>
                            <a:schemeClr val="bg1">
                              <a:lumMod val="50000"/>
                            </a:schemeClr>
                          </a:solidFill>
                          <a:effectLst/>
                          <a:latin typeface="+mn-lt"/>
                        </a:rPr>
                        <a:t>London</a:t>
                      </a:r>
                      <a:endParaRPr lang="en-US" sz="1600" b="1" dirty="0">
                        <a:solidFill>
                          <a:schemeClr val="bg1">
                            <a:lumMod val="50000"/>
                          </a:schemeClr>
                        </a:solidFill>
                        <a:effectLst/>
                        <a:latin typeface="+mn-lt"/>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600" b="1" dirty="0">
                          <a:solidFill>
                            <a:schemeClr val="bg1">
                              <a:lumMod val="50000"/>
                            </a:schemeClr>
                          </a:solidFill>
                          <a:effectLst/>
                          <a:latin typeface="+mn-lt"/>
                        </a:rPr>
                        <a:t>All sites</a:t>
                      </a:r>
                      <a:endParaRPr lang="en-US" sz="1600" b="1" dirty="0">
                        <a:solidFill>
                          <a:schemeClr val="bg1">
                            <a:lumMod val="50000"/>
                          </a:schemeClr>
                        </a:solidFill>
                        <a:effectLst/>
                        <a:latin typeface="+mn-lt"/>
                        <a:ea typeface="Calibri" panose="020F0502020204030204" pitchFamily="34" charset="0"/>
                        <a:cs typeface="Times New Roman" panose="02020603050405020304" pitchFamily="18" charset="0"/>
                      </a:endParaRPr>
                    </a:p>
                  </a:txBody>
                  <a:tcPr marT="0" marB="0" anchor="ctr"/>
                </a:tc>
                <a:extLst>
                  <a:ext uri="{0D108BD9-81ED-4DB2-BD59-A6C34878D82A}">
                    <a16:rowId xmlns:a16="http://schemas.microsoft.com/office/drawing/2014/main" val="600645212"/>
                  </a:ext>
                </a:extLst>
              </a:tr>
              <a:tr h="483955">
                <a:tc>
                  <a:txBody>
                    <a:bodyPr/>
                    <a:lstStyle/>
                    <a:p>
                      <a:pPr algn="ctr">
                        <a:lnSpc>
                          <a:spcPct val="102000"/>
                        </a:lnSpc>
                        <a:spcAft>
                          <a:spcPts val="0"/>
                        </a:spcAft>
                      </a:pPr>
                      <a:r>
                        <a:rPr lang="en-GB" sz="1600" dirty="0">
                          <a:solidFill>
                            <a:schemeClr val="bg1">
                              <a:lumMod val="50000"/>
                            </a:schemeClr>
                          </a:solidFill>
                          <a:effectLst/>
                          <a:latin typeface="+mn-lt"/>
                        </a:rPr>
                        <a:t>No. of </a:t>
                      </a:r>
                      <a:endParaRPr lang="en-US" sz="1600" dirty="0">
                        <a:solidFill>
                          <a:schemeClr val="bg1">
                            <a:lumMod val="50000"/>
                          </a:schemeClr>
                        </a:solidFill>
                        <a:effectLst/>
                        <a:latin typeface="+mn-lt"/>
                      </a:endParaRPr>
                    </a:p>
                    <a:p>
                      <a:pPr algn="ctr">
                        <a:lnSpc>
                          <a:spcPct val="102000"/>
                        </a:lnSpc>
                        <a:spcAft>
                          <a:spcPts val="0"/>
                        </a:spcAft>
                      </a:pPr>
                      <a:r>
                        <a:rPr lang="en-GB" sz="1600" dirty="0">
                          <a:solidFill>
                            <a:schemeClr val="bg1">
                              <a:lumMod val="50000"/>
                            </a:schemeClr>
                          </a:solidFill>
                          <a:effectLst/>
                          <a:latin typeface="+mn-lt"/>
                        </a:rPr>
                        <a:t>patients</a:t>
                      </a:r>
                      <a:endParaRPr lang="en-US" sz="1600" dirty="0">
                        <a:solidFill>
                          <a:schemeClr val="bg1">
                            <a:lumMod val="50000"/>
                          </a:schemeClr>
                        </a:solidFill>
                        <a:effectLst/>
                        <a:latin typeface="+mn-lt"/>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600" dirty="0">
                          <a:solidFill>
                            <a:schemeClr val="bg1">
                              <a:lumMod val="50000"/>
                            </a:schemeClr>
                          </a:solidFill>
                          <a:effectLst/>
                          <a:latin typeface="+mn-lt"/>
                        </a:rPr>
                        <a:t>16</a:t>
                      </a:r>
                      <a:endParaRPr lang="en-US" sz="1600" dirty="0">
                        <a:solidFill>
                          <a:schemeClr val="bg1">
                            <a:lumMod val="50000"/>
                          </a:schemeClr>
                        </a:solidFill>
                        <a:effectLst/>
                        <a:latin typeface="+mn-lt"/>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600" dirty="0">
                          <a:solidFill>
                            <a:schemeClr val="bg1">
                              <a:lumMod val="50000"/>
                            </a:schemeClr>
                          </a:solidFill>
                          <a:effectLst/>
                          <a:latin typeface="+mn-lt"/>
                        </a:rPr>
                        <a:t>8</a:t>
                      </a:r>
                      <a:endParaRPr lang="en-US" sz="1600" dirty="0">
                        <a:solidFill>
                          <a:schemeClr val="bg1">
                            <a:lumMod val="50000"/>
                          </a:schemeClr>
                        </a:solidFill>
                        <a:effectLst/>
                        <a:latin typeface="+mn-lt"/>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600" dirty="0">
                          <a:solidFill>
                            <a:schemeClr val="bg1">
                              <a:lumMod val="50000"/>
                            </a:schemeClr>
                          </a:solidFill>
                          <a:effectLst/>
                          <a:latin typeface="+mn-lt"/>
                        </a:rPr>
                        <a:t>4</a:t>
                      </a:r>
                      <a:endParaRPr lang="en-US" sz="1600" dirty="0">
                        <a:solidFill>
                          <a:schemeClr val="bg1">
                            <a:lumMod val="50000"/>
                          </a:schemeClr>
                        </a:solidFill>
                        <a:effectLst/>
                        <a:latin typeface="+mn-lt"/>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600" dirty="0">
                          <a:solidFill>
                            <a:schemeClr val="bg1">
                              <a:lumMod val="50000"/>
                            </a:schemeClr>
                          </a:solidFill>
                          <a:effectLst/>
                          <a:latin typeface="+mn-lt"/>
                        </a:rPr>
                        <a:t>28 patients</a:t>
                      </a:r>
                      <a:endParaRPr lang="en-US" sz="1600" dirty="0">
                        <a:solidFill>
                          <a:schemeClr val="bg1">
                            <a:lumMod val="50000"/>
                          </a:schemeClr>
                        </a:solidFill>
                        <a:effectLst/>
                        <a:latin typeface="+mn-lt"/>
                        <a:ea typeface="Calibri" panose="020F0502020204030204" pitchFamily="34" charset="0"/>
                        <a:cs typeface="Times New Roman" panose="02020603050405020304" pitchFamily="18" charset="0"/>
                      </a:endParaRPr>
                    </a:p>
                  </a:txBody>
                  <a:tcPr marT="0" marB="0" anchor="ctr"/>
                </a:tc>
                <a:extLst>
                  <a:ext uri="{0D108BD9-81ED-4DB2-BD59-A6C34878D82A}">
                    <a16:rowId xmlns:a16="http://schemas.microsoft.com/office/drawing/2014/main" val="384842860"/>
                  </a:ext>
                </a:extLst>
              </a:tr>
              <a:tr h="483955">
                <a:tc>
                  <a:txBody>
                    <a:bodyPr/>
                    <a:lstStyle/>
                    <a:p>
                      <a:pPr algn="ctr">
                        <a:lnSpc>
                          <a:spcPct val="102000"/>
                        </a:lnSpc>
                        <a:spcAft>
                          <a:spcPts val="0"/>
                        </a:spcAft>
                      </a:pPr>
                      <a:r>
                        <a:rPr lang="en-GB" sz="1600" dirty="0">
                          <a:solidFill>
                            <a:schemeClr val="bg1">
                              <a:lumMod val="50000"/>
                            </a:schemeClr>
                          </a:solidFill>
                          <a:effectLst/>
                          <a:latin typeface="+mn-lt"/>
                        </a:rPr>
                        <a:t>No. of </a:t>
                      </a:r>
                      <a:endParaRPr lang="en-US" sz="1600" dirty="0">
                        <a:solidFill>
                          <a:schemeClr val="bg1">
                            <a:lumMod val="50000"/>
                          </a:schemeClr>
                        </a:solidFill>
                        <a:effectLst/>
                        <a:latin typeface="+mn-lt"/>
                      </a:endParaRPr>
                    </a:p>
                    <a:p>
                      <a:pPr algn="ctr">
                        <a:lnSpc>
                          <a:spcPct val="102000"/>
                        </a:lnSpc>
                        <a:spcAft>
                          <a:spcPts val="0"/>
                        </a:spcAft>
                      </a:pPr>
                      <a:r>
                        <a:rPr lang="en-GB" sz="1600" dirty="0">
                          <a:solidFill>
                            <a:schemeClr val="bg1">
                              <a:lumMod val="50000"/>
                            </a:schemeClr>
                          </a:solidFill>
                          <a:effectLst/>
                          <a:latin typeface="+mn-lt"/>
                        </a:rPr>
                        <a:t>sessions</a:t>
                      </a:r>
                      <a:endParaRPr lang="en-US" sz="1600" dirty="0">
                        <a:solidFill>
                          <a:schemeClr val="bg1">
                            <a:lumMod val="50000"/>
                          </a:schemeClr>
                        </a:solidFill>
                        <a:effectLst/>
                        <a:latin typeface="+mn-lt"/>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600">
                          <a:solidFill>
                            <a:schemeClr val="bg1">
                              <a:lumMod val="50000"/>
                            </a:schemeClr>
                          </a:solidFill>
                          <a:effectLst/>
                          <a:latin typeface="+mn-lt"/>
                        </a:rPr>
                        <a:t>220 </a:t>
                      </a:r>
                      <a:endParaRPr lang="en-US" sz="1600">
                        <a:solidFill>
                          <a:schemeClr val="bg1">
                            <a:lumMod val="50000"/>
                          </a:schemeClr>
                        </a:solidFill>
                        <a:effectLst/>
                        <a:latin typeface="+mn-lt"/>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600" dirty="0">
                          <a:solidFill>
                            <a:schemeClr val="bg1">
                              <a:lumMod val="50000"/>
                            </a:schemeClr>
                          </a:solidFill>
                          <a:effectLst/>
                          <a:latin typeface="+mn-lt"/>
                        </a:rPr>
                        <a:t>120 </a:t>
                      </a:r>
                      <a:endParaRPr lang="en-US" sz="1600" dirty="0">
                        <a:solidFill>
                          <a:schemeClr val="bg1">
                            <a:lumMod val="50000"/>
                          </a:schemeClr>
                        </a:solidFill>
                        <a:effectLst/>
                        <a:latin typeface="+mn-lt"/>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600" dirty="0">
                          <a:solidFill>
                            <a:schemeClr val="bg1">
                              <a:lumMod val="50000"/>
                            </a:schemeClr>
                          </a:solidFill>
                          <a:effectLst/>
                          <a:latin typeface="+mn-lt"/>
                        </a:rPr>
                        <a:t>66</a:t>
                      </a:r>
                      <a:endParaRPr lang="en-US" sz="1600" dirty="0">
                        <a:solidFill>
                          <a:schemeClr val="bg1">
                            <a:lumMod val="50000"/>
                          </a:schemeClr>
                        </a:solidFill>
                        <a:effectLst/>
                        <a:latin typeface="+mn-lt"/>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600" dirty="0">
                          <a:solidFill>
                            <a:schemeClr val="bg1">
                              <a:lumMod val="50000"/>
                            </a:schemeClr>
                          </a:solidFill>
                          <a:effectLst/>
                          <a:latin typeface="+mn-lt"/>
                        </a:rPr>
                        <a:t>406 sessions</a:t>
                      </a:r>
                      <a:endParaRPr lang="en-US" sz="1600" dirty="0">
                        <a:solidFill>
                          <a:schemeClr val="bg1">
                            <a:lumMod val="50000"/>
                          </a:schemeClr>
                        </a:solidFill>
                        <a:effectLst/>
                        <a:latin typeface="+mn-lt"/>
                        <a:ea typeface="Calibri" panose="020F0502020204030204" pitchFamily="34" charset="0"/>
                        <a:cs typeface="Times New Roman" panose="02020603050405020304" pitchFamily="18" charset="0"/>
                      </a:endParaRPr>
                    </a:p>
                  </a:txBody>
                  <a:tcPr marT="0" marB="0" anchor="ctr"/>
                </a:tc>
                <a:extLst>
                  <a:ext uri="{0D108BD9-81ED-4DB2-BD59-A6C34878D82A}">
                    <a16:rowId xmlns:a16="http://schemas.microsoft.com/office/drawing/2014/main" val="78186502"/>
                  </a:ext>
                </a:extLst>
              </a:tr>
              <a:tr h="456015">
                <a:tc>
                  <a:txBody>
                    <a:bodyPr/>
                    <a:lstStyle/>
                    <a:p>
                      <a:pPr algn="ctr">
                        <a:lnSpc>
                          <a:spcPct val="102000"/>
                        </a:lnSpc>
                        <a:spcAft>
                          <a:spcPts val="0"/>
                        </a:spcAft>
                      </a:pPr>
                      <a:r>
                        <a:rPr lang="en-GB" sz="1600" dirty="0">
                          <a:solidFill>
                            <a:schemeClr val="bg1">
                              <a:lumMod val="50000"/>
                            </a:schemeClr>
                          </a:solidFill>
                          <a:effectLst/>
                          <a:latin typeface="+mn-lt"/>
                        </a:rPr>
                        <a:t>Dropouts</a:t>
                      </a:r>
                      <a:endParaRPr lang="en-US" sz="1600" dirty="0">
                        <a:solidFill>
                          <a:schemeClr val="bg1">
                            <a:lumMod val="50000"/>
                          </a:schemeClr>
                        </a:solidFill>
                        <a:effectLst/>
                        <a:latin typeface="+mn-lt"/>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600" dirty="0">
                          <a:solidFill>
                            <a:schemeClr val="bg1">
                              <a:lumMod val="50000"/>
                            </a:schemeClr>
                          </a:solidFill>
                          <a:effectLst/>
                          <a:latin typeface="+mn-lt"/>
                        </a:rPr>
                        <a:t>3</a:t>
                      </a:r>
                      <a:endParaRPr lang="en-US" sz="1600" dirty="0">
                        <a:solidFill>
                          <a:schemeClr val="bg1">
                            <a:lumMod val="50000"/>
                          </a:schemeClr>
                        </a:solidFill>
                        <a:effectLst/>
                        <a:latin typeface="+mn-lt"/>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600" dirty="0">
                          <a:solidFill>
                            <a:schemeClr val="bg1">
                              <a:lumMod val="50000"/>
                            </a:schemeClr>
                          </a:solidFill>
                          <a:effectLst/>
                          <a:latin typeface="+mn-lt"/>
                        </a:rPr>
                        <a:t>2</a:t>
                      </a:r>
                      <a:endParaRPr lang="en-US" sz="1600" dirty="0">
                        <a:solidFill>
                          <a:schemeClr val="bg1">
                            <a:lumMod val="50000"/>
                          </a:schemeClr>
                        </a:solidFill>
                        <a:effectLst/>
                        <a:latin typeface="+mn-lt"/>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600" dirty="0">
                          <a:solidFill>
                            <a:schemeClr val="bg1">
                              <a:lumMod val="50000"/>
                            </a:schemeClr>
                          </a:solidFill>
                          <a:effectLst/>
                          <a:latin typeface="+mn-lt"/>
                        </a:rPr>
                        <a:t>1</a:t>
                      </a:r>
                      <a:endParaRPr lang="en-US" sz="1600" dirty="0">
                        <a:solidFill>
                          <a:schemeClr val="bg1">
                            <a:lumMod val="50000"/>
                          </a:schemeClr>
                        </a:solidFill>
                        <a:effectLst/>
                        <a:latin typeface="+mn-lt"/>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600" dirty="0">
                          <a:solidFill>
                            <a:schemeClr val="bg1">
                              <a:lumMod val="50000"/>
                            </a:schemeClr>
                          </a:solidFill>
                          <a:effectLst/>
                          <a:latin typeface="+mn-lt"/>
                        </a:rPr>
                        <a:t>6 patients</a:t>
                      </a:r>
                      <a:endParaRPr lang="en-US" sz="1600" dirty="0">
                        <a:solidFill>
                          <a:schemeClr val="bg1">
                            <a:lumMod val="50000"/>
                          </a:schemeClr>
                        </a:solidFill>
                        <a:effectLst/>
                        <a:latin typeface="+mn-lt"/>
                        <a:ea typeface="Calibri" panose="020F0502020204030204" pitchFamily="34" charset="0"/>
                        <a:cs typeface="Times New Roman" panose="02020603050405020304" pitchFamily="18" charset="0"/>
                      </a:endParaRPr>
                    </a:p>
                  </a:txBody>
                  <a:tcPr marT="0" marB="0" anchor="ctr"/>
                </a:tc>
                <a:extLst>
                  <a:ext uri="{0D108BD9-81ED-4DB2-BD59-A6C34878D82A}">
                    <a16:rowId xmlns:a16="http://schemas.microsoft.com/office/drawing/2014/main" val="4234936198"/>
                  </a:ext>
                </a:extLst>
              </a:tr>
            </a:tbl>
          </a:graphicData>
        </a:graphic>
      </p:graphicFrame>
      <p:sp>
        <p:nvSpPr>
          <p:cNvPr id="6" name="Rectangle 5"/>
          <p:cNvSpPr/>
          <p:nvPr/>
        </p:nvSpPr>
        <p:spPr>
          <a:xfrm>
            <a:off x="745067" y="6550223"/>
            <a:ext cx="10221036" cy="307777"/>
          </a:xfrm>
          <a:prstGeom prst="rect">
            <a:avLst/>
          </a:prstGeom>
        </p:spPr>
        <p:txBody>
          <a:bodyPr wrap="square">
            <a:spAutoFit/>
          </a:bodyPr>
          <a:lstStyle/>
          <a:p>
            <a:pPr algn="just"/>
            <a:r>
              <a:rPr lang="en-US" sz="1400" dirty="0">
                <a:solidFill>
                  <a:schemeClr val="bg1">
                    <a:lumMod val="50000"/>
                  </a:schemeClr>
                </a:solidFill>
                <a:latin typeface="+mj-lt"/>
              </a:rPr>
              <a:t>The number of unique data samples available per session is about 25-221.</a:t>
            </a:r>
          </a:p>
        </p:txBody>
      </p:sp>
    </p:spTree>
    <p:extLst>
      <p:ext uri="{BB962C8B-B14F-4D97-AF65-F5344CB8AC3E}">
        <p14:creationId xmlns:p14="http://schemas.microsoft.com/office/powerpoint/2010/main" val="14871923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Content Placeholder 2">
            <a:extLst>
              <a:ext uri="{FF2B5EF4-FFF2-40B4-BE49-F238E27FC236}">
                <a16:creationId xmlns:a16="http://schemas.microsoft.com/office/drawing/2014/main" id="{D28E51F2-51EE-4EF3-A377-819C815CA161}"/>
              </a:ext>
            </a:extLst>
          </p:cNvPr>
          <p:cNvSpPr>
            <a:spLocks noGrp="1"/>
          </p:cNvSpPr>
          <p:nvPr>
            <p:ph idx="4294967295"/>
          </p:nvPr>
        </p:nvSpPr>
        <p:spPr>
          <a:xfrm>
            <a:off x="842470" y="1187651"/>
            <a:ext cx="9967155" cy="693683"/>
          </a:xfrm>
        </p:spPr>
        <p:txBody>
          <a:bodyPr>
            <a:normAutofit/>
          </a:bodyPr>
          <a:lstStyle/>
          <a:p>
            <a:pPr algn="just"/>
            <a:r>
              <a:rPr lang="en-US" sz="2000" dirty="0">
                <a:solidFill>
                  <a:schemeClr val="bg1">
                    <a:lumMod val="50000"/>
                  </a:schemeClr>
                </a:solidFill>
              </a:rPr>
              <a:t>Description of the feature matrix for the TELEREHAB intervention at hospital.</a:t>
            </a:r>
          </a:p>
        </p:txBody>
      </p:sp>
      <p:sp>
        <p:nvSpPr>
          <p:cNvPr id="2" name="Title 1">
            <a:extLst>
              <a:ext uri="{FF2B5EF4-FFF2-40B4-BE49-F238E27FC236}">
                <a16:creationId xmlns:a16="http://schemas.microsoft.com/office/drawing/2014/main" id="{9456B694-EA38-4580-A8C4-5484EF3CC155}"/>
              </a:ext>
            </a:extLst>
          </p:cNvPr>
          <p:cNvSpPr>
            <a:spLocks noGrp="1"/>
          </p:cNvSpPr>
          <p:nvPr>
            <p:ph type="title" idx="4294967295"/>
          </p:nvPr>
        </p:nvSpPr>
        <p:spPr>
          <a:xfrm>
            <a:off x="1024128" y="585216"/>
            <a:ext cx="8570445" cy="1499616"/>
          </a:xfrm>
        </p:spPr>
        <p:txBody>
          <a:bodyPr/>
          <a:lstStyle/>
          <a:p>
            <a:r>
              <a:rPr lang="en-US" dirty="0">
                <a:solidFill>
                  <a:schemeClr val="bg1">
                    <a:lumMod val="50000"/>
                  </a:schemeClr>
                </a:solidFill>
              </a:rPr>
              <a:t>Feature extraction</a:t>
            </a:r>
          </a:p>
        </p:txBody>
      </p:sp>
      <p:graphicFrame>
        <p:nvGraphicFramePr>
          <p:cNvPr id="3" name="Table 2"/>
          <p:cNvGraphicFramePr>
            <a:graphicFrameLocks noGrp="1"/>
          </p:cNvGraphicFramePr>
          <p:nvPr>
            <p:extLst>
              <p:ext uri="{D42A27DB-BD31-4B8C-83A1-F6EECF244321}">
                <p14:modId xmlns:p14="http://schemas.microsoft.com/office/powerpoint/2010/main" val="3330223233"/>
              </p:ext>
            </p:extLst>
          </p:nvPr>
        </p:nvGraphicFramePr>
        <p:xfrm>
          <a:off x="919444" y="1881334"/>
          <a:ext cx="9813205" cy="4240813"/>
        </p:xfrm>
        <a:graphic>
          <a:graphicData uri="http://schemas.openxmlformats.org/drawingml/2006/table">
            <a:tbl>
              <a:tblPr firstRow="1" firstCol="1" bandRow="1">
                <a:tableStyleId>{69012ECD-51FC-41F1-AA8D-1B2483CD663E}</a:tableStyleId>
              </a:tblPr>
              <a:tblGrid>
                <a:gridCol w="1722423">
                  <a:extLst>
                    <a:ext uri="{9D8B030D-6E8A-4147-A177-3AD203B41FA5}">
                      <a16:colId xmlns:a16="http://schemas.microsoft.com/office/drawing/2014/main" val="3664210951"/>
                    </a:ext>
                  </a:extLst>
                </a:gridCol>
                <a:gridCol w="5119724">
                  <a:extLst>
                    <a:ext uri="{9D8B030D-6E8A-4147-A177-3AD203B41FA5}">
                      <a16:colId xmlns:a16="http://schemas.microsoft.com/office/drawing/2014/main" val="3350900031"/>
                    </a:ext>
                  </a:extLst>
                </a:gridCol>
                <a:gridCol w="1323029">
                  <a:extLst>
                    <a:ext uri="{9D8B030D-6E8A-4147-A177-3AD203B41FA5}">
                      <a16:colId xmlns:a16="http://schemas.microsoft.com/office/drawing/2014/main" val="3467386238"/>
                    </a:ext>
                  </a:extLst>
                </a:gridCol>
                <a:gridCol w="1648029">
                  <a:extLst>
                    <a:ext uri="{9D8B030D-6E8A-4147-A177-3AD203B41FA5}">
                      <a16:colId xmlns:a16="http://schemas.microsoft.com/office/drawing/2014/main" val="3487306902"/>
                    </a:ext>
                  </a:extLst>
                </a:gridCol>
              </a:tblGrid>
              <a:tr h="438912">
                <a:tc>
                  <a:txBody>
                    <a:bodyPr/>
                    <a:lstStyle/>
                    <a:p>
                      <a:pPr algn="ctr">
                        <a:lnSpc>
                          <a:spcPct val="90000"/>
                        </a:lnSpc>
                        <a:spcAft>
                          <a:spcPts val="0"/>
                        </a:spcAft>
                      </a:pPr>
                      <a:r>
                        <a:rPr lang="en-GB" sz="1600" dirty="0">
                          <a:solidFill>
                            <a:schemeClr val="bg1">
                              <a:lumMod val="50000"/>
                            </a:schemeClr>
                          </a:solidFill>
                          <a:effectLst/>
                          <a:latin typeface="+mn-lt"/>
                        </a:rPr>
                        <a:t> </a:t>
                      </a:r>
                      <a:endParaRPr lang="en-US" sz="1600" dirty="0">
                        <a:solidFill>
                          <a:schemeClr val="bg1">
                            <a:lumMod val="50000"/>
                          </a:schemeClr>
                        </a:solidFill>
                        <a:effectLst/>
                        <a:latin typeface="+mn-lt"/>
                        <a:ea typeface="Calibri" panose="020F0502020204030204" pitchFamily="34" charset="0"/>
                        <a:cs typeface="Times New Roman" panose="02020603050405020304" pitchFamily="18" charset="0"/>
                      </a:endParaRPr>
                    </a:p>
                  </a:txBody>
                  <a:tcPr marL="3219" marR="3219" marT="0" marB="0" anchor="ctr"/>
                </a:tc>
                <a:tc>
                  <a:txBody>
                    <a:bodyPr/>
                    <a:lstStyle/>
                    <a:p>
                      <a:pPr algn="ctr">
                        <a:lnSpc>
                          <a:spcPct val="90000"/>
                        </a:lnSpc>
                        <a:spcAft>
                          <a:spcPts val="0"/>
                        </a:spcAft>
                      </a:pPr>
                      <a:r>
                        <a:rPr lang="en-GB" sz="1600" dirty="0">
                          <a:solidFill>
                            <a:schemeClr val="bg1">
                              <a:lumMod val="50000"/>
                            </a:schemeClr>
                          </a:solidFill>
                          <a:effectLst/>
                          <a:latin typeface="+mn-lt"/>
                        </a:rPr>
                        <a:t>Feature description</a:t>
                      </a:r>
                      <a:endParaRPr lang="en-US" sz="1600" dirty="0">
                        <a:solidFill>
                          <a:schemeClr val="bg1">
                            <a:lumMod val="50000"/>
                          </a:schemeClr>
                        </a:solidFill>
                        <a:effectLst/>
                        <a:latin typeface="+mn-lt"/>
                        <a:ea typeface="Calibri" panose="020F0502020204030204" pitchFamily="34" charset="0"/>
                        <a:cs typeface="Times New Roman" panose="02020603050405020304" pitchFamily="18" charset="0"/>
                      </a:endParaRPr>
                    </a:p>
                  </a:txBody>
                  <a:tcPr marL="3219" marR="3219" marT="0" marB="0" anchor="ctr"/>
                </a:tc>
                <a:tc>
                  <a:txBody>
                    <a:bodyPr/>
                    <a:lstStyle/>
                    <a:p>
                      <a:pPr algn="ctr">
                        <a:lnSpc>
                          <a:spcPct val="90000"/>
                        </a:lnSpc>
                        <a:spcAft>
                          <a:spcPts val="0"/>
                        </a:spcAft>
                      </a:pPr>
                      <a:r>
                        <a:rPr lang="en-GB" sz="1600" dirty="0">
                          <a:solidFill>
                            <a:schemeClr val="bg1">
                              <a:lumMod val="50000"/>
                            </a:schemeClr>
                          </a:solidFill>
                          <a:effectLst/>
                          <a:latin typeface="+mn-lt"/>
                        </a:rPr>
                        <a:t>No. of features</a:t>
                      </a:r>
                      <a:endParaRPr lang="en-US" sz="1600" dirty="0">
                        <a:solidFill>
                          <a:schemeClr val="bg1">
                            <a:lumMod val="50000"/>
                          </a:schemeClr>
                        </a:solidFill>
                        <a:effectLst/>
                        <a:latin typeface="+mn-lt"/>
                        <a:ea typeface="Calibri" panose="020F0502020204030204" pitchFamily="34" charset="0"/>
                        <a:cs typeface="Times New Roman" panose="02020603050405020304" pitchFamily="18" charset="0"/>
                      </a:endParaRPr>
                    </a:p>
                  </a:txBody>
                  <a:tcPr marL="3219" marR="3219" marT="0" marB="0" anchor="ctr"/>
                </a:tc>
                <a:tc>
                  <a:txBody>
                    <a:bodyPr/>
                    <a:lstStyle/>
                    <a:p>
                      <a:pPr algn="ctr">
                        <a:lnSpc>
                          <a:spcPct val="90000"/>
                        </a:lnSpc>
                        <a:spcAft>
                          <a:spcPts val="0"/>
                        </a:spcAft>
                      </a:pPr>
                      <a:r>
                        <a:rPr lang="en-GB" sz="1600">
                          <a:solidFill>
                            <a:schemeClr val="bg1">
                              <a:lumMod val="50000"/>
                            </a:schemeClr>
                          </a:solidFill>
                          <a:effectLst/>
                          <a:latin typeface="+mn-lt"/>
                        </a:rPr>
                        <a:t>Source</a:t>
                      </a:r>
                      <a:endParaRPr lang="en-US" sz="1600">
                        <a:solidFill>
                          <a:schemeClr val="bg1">
                            <a:lumMod val="50000"/>
                          </a:schemeClr>
                        </a:solidFill>
                        <a:effectLst/>
                        <a:latin typeface="+mn-lt"/>
                        <a:ea typeface="Calibri" panose="020F0502020204030204" pitchFamily="34" charset="0"/>
                        <a:cs typeface="Times New Roman" panose="02020603050405020304" pitchFamily="18" charset="0"/>
                      </a:endParaRPr>
                    </a:p>
                  </a:txBody>
                  <a:tcPr marL="3219" marR="3219" marT="0" marB="0" anchor="ctr"/>
                </a:tc>
                <a:extLst>
                  <a:ext uri="{0D108BD9-81ED-4DB2-BD59-A6C34878D82A}">
                    <a16:rowId xmlns:a16="http://schemas.microsoft.com/office/drawing/2014/main" val="2140433889"/>
                  </a:ext>
                </a:extLst>
              </a:tr>
              <a:tr h="438912">
                <a:tc rowSpan="2">
                  <a:txBody>
                    <a:bodyPr/>
                    <a:lstStyle/>
                    <a:p>
                      <a:pPr algn="ctr">
                        <a:lnSpc>
                          <a:spcPct val="90000"/>
                        </a:lnSpc>
                        <a:spcAft>
                          <a:spcPts val="0"/>
                        </a:spcAft>
                      </a:pPr>
                      <a:r>
                        <a:rPr lang="en-GB" sz="1600" dirty="0">
                          <a:solidFill>
                            <a:schemeClr val="bg1">
                              <a:lumMod val="50000"/>
                            </a:schemeClr>
                          </a:solidFill>
                          <a:effectLst/>
                          <a:latin typeface="+mn-lt"/>
                        </a:rPr>
                        <a:t>Performance scoring</a:t>
                      </a:r>
                      <a:endParaRPr lang="en-US" sz="1600" dirty="0">
                        <a:solidFill>
                          <a:schemeClr val="bg1">
                            <a:lumMod val="50000"/>
                          </a:schemeClr>
                        </a:solidFill>
                        <a:effectLst/>
                        <a:latin typeface="+mn-lt"/>
                        <a:ea typeface="Calibri" panose="020F0502020204030204" pitchFamily="34" charset="0"/>
                        <a:cs typeface="Times New Roman" panose="02020603050405020304" pitchFamily="18" charset="0"/>
                      </a:endParaRPr>
                    </a:p>
                  </a:txBody>
                  <a:tcPr marL="3219" marR="3219" marT="0" marB="0" anchor="ctr">
                    <a:lnB w="12700" cap="flat" cmpd="sng" algn="ctr">
                      <a:solidFill>
                        <a:schemeClr val="accent1"/>
                      </a:solidFill>
                      <a:prstDash val="solid"/>
                      <a:round/>
                      <a:headEnd type="none" w="med" len="med"/>
                      <a:tailEnd type="none" w="med" len="med"/>
                    </a:lnB>
                  </a:tcPr>
                </a:tc>
                <a:tc>
                  <a:txBody>
                    <a:bodyPr/>
                    <a:lstStyle/>
                    <a:p>
                      <a:pPr algn="ctr">
                        <a:lnSpc>
                          <a:spcPct val="90000"/>
                        </a:lnSpc>
                        <a:spcAft>
                          <a:spcPts val="0"/>
                        </a:spcAft>
                      </a:pPr>
                      <a:r>
                        <a:rPr lang="en-GB" sz="1600" dirty="0">
                          <a:solidFill>
                            <a:schemeClr val="bg1">
                              <a:lumMod val="50000"/>
                            </a:schemeClr>
                          </a:solidFill>
                          <a:effectLst/>
                          <a:latin typeface="+mn-lt"/>
                        </a:rPr>
                        <a:t>2-6 score values </a:t>
                      </a:r>
                    </a:p>
                    <a:p>
                      <a:pPr algn="ctr">
                        <a:lnSpc>
                          <a:spcPct val="90000"/>
                        </a:lnSpc>
                        <a:spcAft>
                          <a:spcPts val="0"/>
                        </a:spcAft>
                      </a:pPr>
                      <a:r>
                        <a:rPr lang="en-GB" sz="1600" dirty="0">
                          <a:solidFill>
                            <a:schemeClr val="bg1">
                              <a:lumMod val="50000"/>
                            </a:schemeClr>
                          </a:solidFill>
                          <a:effectLst/>
                          <a:latin typeface="+mn-lt"/>
                        </a:rPr>
                        <a:t>(depending on exercise)</a:t>
                      </a:r>
                      <a:endParaRPr lang="en-US" sz="1600" dirty="0">
                        <a:solidFill>
                          <a:schemeClr val="bg1">
                            <a:lumMod val="50000"/>
                          </a:schemeClr>
                        </a:solidFill>
                        <a:effectLst/>
                        <a:latin typeface="+mn-lt"/>
                      </a:endParaRPr>
                    </a:p>
                  </a:txBody>
                  <a:tcPr marL="3219" marR="3219" marT="0" marB="0" anchor="ctr">
                    <a:lnB w="12700" cap="flat" cmpd="sng" algn="ctr">
                      <a:solidFill>
                        <a:schemeClr val="accent1"/>
                      </a:solidFill>
                      <a:prstDash val="solid"/>
                      <a:round/>
                      <a:headEnd type="none" w="med" len="med"/>
                      <a:tailEnd type="none" w="med" len="med"/>
                    </a:lnB>
                  </a:tcPr>
                </a:tc>
                <a:tc>
                  <a:txBody>
                    <a:bodyPr/>
                    <a:lstStyle/>
                    <a:p>
                      <a:pPr algn="ctr">
                        <a:lnSpc>
                          <a:spcPct val="90000"/>
                        </a:lnSpc>
                        <a:spcAft>
                          <a:spcPts val="0"/>
                        </a:spcAft>
                      </a:pPr>
                      <a:r>
                        <a:rPr lang="en-GB" sz="1600">
                          <a:solidFill>
                            <a:schemeClr val="bg1">
                              <a:lumMod val="50000"/>
                            </a:schemeClr>
                          </a:solidFill>
                          <a:effectLst/>
                          <a:latin typeface="+mn-lt"/>
                        </a:rPr>
                        <a:t>2-6</a:t>
                      </a:r>
                      <a:endParaRPr lang="en-US" sz="1600">
                        <a:solidFill>
                          <a:schemeClr val="bg1">
                            <a:lumMod val="50000"/>
                          </a:schemeClr>
                        </a:solidFill>
                        <a:effectLst/>
                        <a:latin typeface="+mn-lt"/>
                        <a:ea typeface="Calibri" panose="020F0502020204030204" pitchFamily="34" charset="0"/>
                        <a:cs typeface="Times New Roman" panose="02020603050405020304" pitchFamily="18" charset="0"/>
                      </a:endParaRPr>
                    </a:p>
                  </a:txBody>
                  <a:tcPr marL="3219" marR="3219" marT="0" marB="0" anchor="ctr">
                    <a:lnB w="12700" cap="flat" cmpd="sng" algn="ctr">
                      <a:solidFill>
                        <a:schemeClr val="accent1"/>
                      </a:solidFill>
                      <a:prstDash val="solid"/>
                      <a:round/>
                      <a:headEnd type="none" w="med" len="med"/>
                      <a:tailEnd type="none" w="med" len="med"/>
                    </a:lnB>
                  </a:tcPr>
                </a:tc>
                <a:tc>
                  <a:txBody>
                    <a:bodyPr/>
                    <a:lstStyle/>
                    <a:p>
                      <a:pPr algn="ctr">
                        <a:lnSpc>
                          <a:spcPct val="90000"/>
                        </a:lnSpc>
                        <a:spcAft>
                          <a:spcPts val="0"/>
                        </a:spcAft>
                      </a:pPr>
                      <a:r>
                        <a:rPr lang="en-GB" sz="1600" dirty="0">
                          <a:solidFill>
                            <a:schemeClr val="bg1">
                              <a:lumMod val="50000"/>
                            </a:schemeClr>
                          </a:solidFill>
                          <a:effectLst/>
                          <a:latin typeface="+mn-lt"/>
                        </a:rPr>
                        <a:t>Annotated by physician</a:t>
                      </a:r>
                      <a:endParaRPr lang="en-US" sz="1600" dirty="0">
                        <a:solidFill>
                          <a:schemeClr val="bg1">
                            <a:lumMod val="50000"/>
                          </a:schemeClr>
                        </a:solidFill>
                        <a:effectLst/>
                        <a:latin typeface="+mn-lt"/>
                        <a:ea typeface="Calibri" panose="020F0502020204030204" pitchFamily="34" charset="0"/>
                        <a:cs typeface="Times New Roman" panose="02020603050405020304" pitchFamily="18" charset="0"/>
                      </a:endParaRPr>
                    </a:p>
                  </a:txBody>
                  <a:tcPr marL="3219" marR="3219" marT="0" marB="0" anchor="ctr">
                    <a:lnB w="12700" cap="flat" cmpd="sng" algn="ctr">
                      <a:solidFill>
                        <a:schemeClr val="accent1"/>
                      </a:solidFill>
                      <a:prstDash val="solid"/>
                      <a:round/>
                      <a:headEnd type="none" w="med" len="med"/>
                      <a:tailEnd type="none" w="med" len="med"/>
                    </a:lnB>
                  </a:tcPr>
                </a:tc>
                <a:extLst>
                  <a:ext uri="{0D108BD9-81ED-4DB2-BD59-A6C34878D82A}">
                    <a16:rowId xmlns:a16="http://schemas.microsoft.com/office/drawing/2014/main" val="4093304650"/>
                  </a:ext>
                </a:extLst>
              </a:tr>
              <a:tr h="438912">
                <a:tc vMerge="1">
                  <a:txBody>
                    <a:bodyPr/>
                    <a:lstStyle/>
                    <a:p>
                      <a:endParaRPr lang="en-US"/>
                    </a:p>
                  </a:txBody>
                  <a:tcPr/>
                </a:tc>
                <a:tc>
                  <a:txBody>
                    <a:bodyPr/>
                    <a:lstStyle/>
                    <a:p>
                      <a:pPr algn="ctr">
                        <a:lnSpc>
                          <a:spcPct val="90000"/>
                        </a:lnSpc>
                        <a:spcAft>
                          <a:spcPts val="0"/>
                        </a:spcAft>
                      </a:pPr>
                      <a:r>
                        <a:rPr lang="en-GB" sz="1600" dirty="0">
                          <a:solidFill>
                            <a:schemeClr val="bg1">
                              <a:lumMod val="50000"/>
                            </a:schemeClr>
                          </a:solidFill>
                          <a:effectLst/>
                          <a:latin typeface="+mn-lt"/>
                        </a:rPr>
                        <a:t>Extracted</a:t>
                      </a:r>
                      <a:r>
                        <a:rPr lang="en-GB" sz="1600" baseline="0" dirty="0">
                          <a:solidFill>
                            <a:schemeClr val="bg1">
                              <a:lumMod val="50000"/>
                            </a:schemeClr>
                          </a:solidFill>
                          <a:effectLst/>
                          <a:latin typeface="+mn-lt"/>
                        </a:rPr>
                        <a:t> performance f</a:t>
                      </a:r>
                      <a:r>
                        <a:rPr lang="en-GB" sz="1600" dirty="0">
                          <a:solidFill>
                            <a:schemeClr val="bg1">
                              <a:lumMod val="50000"/>
                            </a:schemeClr>
                          </a:solidFill>
                          <a:effectLst/>
                          <a:latin typeface="+mn-lt"/>
                        </a:rPr>
                        <a:t>eatures </a:t>
                      </a:r>
                    </a:p>
                    <a:p>
                      <a:pPr algn="ctr">
                        <a:lnSpc>
                          <a:spcPct val="90000"/>
                        </a:lnSpc>
                        <a:spcAft>
                          <a:spcPts val="0"/>
                        </a:spcAft>
                      </a:pPr>
                      <a:r>
                        <a:rPr lang="en-GB" sz="1600" dirty="0">
                          <a:solidFill>
                            <a:schemeClr val="bg1">
                              <a:lumMod val="50000"/>
                            </a:schemeClr>
                          </a:solidFill>
                          <a:effectLst/>
                          <a:latin typeface="+mn-lt"/>
                        </a:rPr>
                        <a:t>(sum, mean, </a:t>
                      </a:r>
                      <a:r>
                        <a:rPr lang="en-GB" sz="1600" dirty="0" err="1">
                          <a:solidFill>
                            <a:schemeClr val="bg1">
                              <a:lumMod val="50000"/>
                            </a:schemeClr>
                          </a:solidFill>
                          <a:effectLst/>
                          <a:latin typeface="+mn-lt"/>
                        </a:rPr>
                        <a:t>mul</a:t>
                      </a:r>
                      <a:r>
                        <a:rPr lang="en-GB" sz="1600" dirty="0">
                          <a:solidFill>
                            <a:schemeClr val="bg1">
                              <a:lumMod val="50000"/>
                            </a:schemeClr>
                          </a:solidFill>
                          <a:effectLst/>
                          <a:latin typeface="+mn-lt"/>
                        </a:rPr>
                        <a:t>)</a:t>
                      </a:r>
                      <a:endParaRPr lang="en-US" sz="1600" dirty="0">
                        <a:solidFill>
                          <a:schemeClr val="bg1">
                            <a:lumMod val="50000"/>
                          </a:schemeClr>
                        </a:solidFill>
                        <a:effectLst/>
                        <a:latin typeface="+mn-lt"/>
                        <a:ea typeface="Calibri" panose="020F0502020204030204" pitchFamily="34" charset="0"/>
                        <a:cs typeface="Times New Roman" panose="02020603050405020304" pitchFamily="18" charset="0"/>
                      </a:endParaRPr>
                    </a:p>
                  </a:txBody>
                  <a:tcPr marL="3219" marR="3219" marT="0" marB="0"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pPr algn="ctr">
                        <a:lnSpc>
                          <a:spcPct val="90000"/>
                        </a:lnSpc>
                        <a:spcAft>
                          <a:spcPts val="0"/>
                        </a:spcAft>
                      </a:pPr>
                      <a:r>
                        <a:rPr lang="en-GB" sz="1600" dirty="0">
                          <a:solidFill>
                            <a:schemeClr val="bg1">
                              <a:lumMod val="50000"/>
                            </a:schemeClr>
                          </a:solidFill>
                          <a:effectLst/>
                          <a:latin typeface="+mn-lt"/>
                          <a:ea typeface="+mn-ea"/>
                          <a:cs typeface="+mn-cs"/>
                        </a:rPr>
                        <a:t>3</a:t>
                      </a:r>
                      <a:endParaRPr lang="en-US" sz="1600" dirty="0">
                        <a:solidFill>
                          <a:schemeClr val="bg1">
                            <a:lumMod val="50000"/>
                          </a:schemeClr>
                        </a:solidFill>
                        <a:effectLst/>
                        <a:latin typeface="+mn-lt"/>
                        <a:ea typeface="Calibri" panose="020F0502020204030204" pitchFamily="34" charset="0"/>
                        <a:cs typeface="Times New Roman" panose="02020603050405020304" pitchFamily="18" charset="0"/>
                      </a:endParaRPr>
                    </a:p>
                  </a:txBody>
                  <a:tcPr marL="3219" marR="3219" marT="0" marB="0"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pPr algn="ctr">
                        <a:lnSpc>
                          <a:spcPct val="90000"/>
                        </a:lnSpc>
                        <a:spcAft>
                          <a:spcPts val="0"/>
                        </a:spcAft>
                      </a:pPr>
                      <a:r>
                        <a:rPr lang="en-GB" sz="1600">
                          <a:solidFill>
                            <a:schemeClr val="bg1">
                              <a:lumMod val="50000"/>
                            </a:schemeClr>
                          </a:solidFill>
                          <a:effectLst/>
                          <a:latin typeface="+mn-lt"/>
                        </a:rPr>
                        <a:t>Extracted</a:t>
                      </a:r>
                      <a:endParaRPr lang="en-US" sz="1600">
                        <a:solidFill>
                          <a:schemeClr val="bg1">
                            <a:lumMod val="50000"/>
                          </a:schemeClr>
                        </a:solidFill>
                        <a:effectLst/>
                        <a:latin typeface="+mn-lt"/>
                        <a:ea typeface="Calibri" panose="020F0502020204030204" pitchFamily="34" charset="0"/>
                        <a:cs typeface="Times New Roman" panose="02020603050405020304" pitchFamily="18" charset="0"/>
                      </a:endParaRPr>
                    </a:p>
                  </a:txBody>
                  <a:tcPr marL="3219" marR="3219" marT="0" marB="0"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extLst>
                  <a:ext uri="{0D108BD9-81ED-4DB2-BD59-A6C34878D82A}">
                    <a16:rowId xmlns:a16="http://schemas.microsoft.com/office/drawing/2014/main" val="3672441296"/>
                  </a:ext>
                </a:extLst>
              </a:tr>
              <a:tr h="438912">
                <a:tc rowSpan="4">
                  <a:txBody>
                    <a:bodyPr/>
                    <a:lstStyle/>
                    <a:p>
                      <a:pPr algn="ctr">
                        <a:lnSpc>
                          <a:spcPct val="90000"/>
                        </a:lnSpc>
                        <a:spcAft>
                          <a:spcPts val="0"/>
                        </a:spcAft>
                      </a:pPr>
                      <a:r>
                        <a:rPr lang="en-GB" sz="1600" dirty="0">
                          <a:solidFill>
                            <a:schemeClr val="bg1">
                              <a:lumMod val="50000"/>
                            </a:schemeClr>
                          </a:solidFill>
                          <a:effectLst/>
                          <a:latin typeface="+mn-lt"/>
                        </a:rPr>
                        <a:t>Symptoms</a:t>
                      </a:r>
                      <a:endParaRPr lang="en-US" sz="1600" dirty="0">
                        <a:solidFill>
                          <a:schemeClr val="bg1">
                            <a:lumMod val="50000"/>
                          </a:schemeClr>
                        </a:solidFill>
                        <a:effectLst/>
                        <a:latin typeface="+mn-lt"/>
                        <a:ea typeface="Calibri" panose="020F0502020204030204" pitchFamily="34" charset="0"/>
                        <a:cs typeface="Times New Roman" panose="02020603050405020304" pitchFamily="18" charset="0"/>
                      </a:endParaRPr>
                    </a:p>
                  </a:txBody>
                  <a:tcPr marL="3219" marR="3219" marT="0" marB="0"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pPr algn="ctr">
                        <a:lnSpc>
                          <a:spcPct val="90000"/>
                        </a:lnSpc>
                        <a:spcAft>
                          <a:spcPts val="0"/>
                        </a:spcAft>
                      </a:pPr>
                      <a:r>
                        <a:rPr lang="en-GB" sz="1600" dirty="0">
                          <a:solidFill>
                            <a:schemeClr val="bg1">
                              <a:lumMod val="50000"/>
                            </a:schemeClr>
                          </a:solidFill>
                          <a:effectLst/>
                          <a:latin typeface="+mn-lt"/>
                        </a:rPr>
                        <a:t>Overall evaluation for symptoms </a:t>
                      </a:r>
                    </a:p>
                    <a:p>
                      <a:pPr algn="ctr">
                        <a:lnSpc>
                          <a:spcPct val="90000"/>
                        </a:lnSpc>
                        <a:spcAft>
                          <a:spcPts val="0"/>
                        </a:spcAft>
                      </a:pPr>
                      <a:r>
                        <a:rPr lang="en-GB" sz="1600" dirty="0">
                          <a:solidFill>
                            <a:schemeClr val="bg1">
                              <a:lumMod val="50000"/>
                            </a:schemeClr>
                          </a:solidFill>
                          <a:effectLst/>
                          <a:latin typeface="+mn-lt"/>
                        </a:rPr>
                        <a:t>(pre-post exercise)</a:t>
                      </a:r>
                      <a:endParaRPr lang="en-US" sz="1600" dirty="0">
                        <a:solidFill>
                          <a:schemeClr val="bg1">
                            <a:lumMod val="50000"/>
                          </a:schemeClr>
                        </a:solidFill>
                        <a:effectLst/>
                        <a:latin typeface="+mn-lt"/>
                        <a:ea typeface="Calibri" panose="020F0502020204030204" pitchFamily="34" charset="0"/>
                        <a:cs typeface="Times New Roman" panose="02020603050405020304" pitchFamily="18" charset="0"/>
                      </a:endParaRPr>
                    </a:p>
                  </a:txBody>
                  <a:tcPr marL="3219" marR="3219" marT="0" marB="0"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pPr algn="ctr">
                        <a:lnSpc>
                          <a:spcPct val="90000"/>
                        </a:lnSpc>
                        <a:spcAft>
                          <a:spcPts val="0"/>
                        </a:spcAft>
                      </a:pPr>
                      <a:r>
                        <a:rPr lang="en-GB" sz="1600">
                          <a:solidFill>
                            <a:schemeClr val="bg1">
                              <a:lumMod val="50000"/>
                            </a:schemeClr>
                          </a:solidFill>
                          <a:effectLst/>
                          <a:latin typeface="+mn-lt"/>
                        </a:rPr>
                        <a:t>2</a:t>
                      </a:r>
                      <a:endParaRPr lang="en-US" sz="1600">
                        <a:solidFill>
                          <a:schemeClr val="bg1">
                            <a:lumMod val="50000"/>
                          </a:schemeClr>
                        </a:solidFill>
                        <a:effectLst/>
                        <a:latin typeface="+mn-lt"/>
                        <a:ea typeface="Calibri" panose="020F0502020204030204" pitchFamily="34" charset="0"/>
                        <a:cs typeface="Times New Roman" panose="02020603050405020304" pitchFamily="18" charset="0"/>
                      </a:endParaRPr>
                    </a:p>
                  </a:txBody>
                  <a:tcPr marL="3219" marR="3219" marT="0" marB="0"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pPr algn="ctr">
                        <a:lnSpc>
                          <a:spcPct val="90000"/>
                        </a:lnSpc>
                        <a:spcAft>
                          <a:spcPts val="0"/>
                        </a:spcAft>
                      </a:pPr>
                      <a:r>
                        <a:rPr lang="en-GB" sz="1600" dirty="0">
                          <a:solidFill>
                            <a:schemeClr val="bg1">
                              <a:lumMod val="50000"/>
                            </a:schemeClr>
                          </a:solidFill>
                          <a:effectLst/>
                          <a:latin typeface="+mn-lt"/>
                        </a:rPr>
                        <a:t>Annotated by physician</a:t>
                      </a:r>
                      <a:endParaRPr lang="en-US" sz="1600" dirty="0">
                        <a:solidFill>
                          <a:schemeClr val="bg1">
                            <a:lumMod val="50000"/>
                          </a:schemeClr>
                        </a:solidFill>
                        <a:effectLst/>
                        <a:latin typeface="+mn-lt"/>
                        <a:ea typeface="Calibri" panose="020F0502020204030204" pitchFamily="34" charset="0"/>
                        <a:cs typeface="Times New Roman" panose="02020603050405020304" pitchFamily="18" charset="0"/>
                      </a:endParaRPr>
                    </a:p>
                  </a:txBody>
                  <a:tcPr marL="3219" marR="3219" marT="0" marB="0"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extLst>
                  <a:ext uri="{0D108BD9-81ED-4DB2-BD59-A6C34878D82A}">
                    <a16:rowId xmlns:a16="http://schemas.microsoft.com/office/drawing/2014/main" val="2152266553"/>
                  </a:ext>
                </a:extLst>
              </a:tr>
              <a:tr h="438912">
                <a:tc vMerge="1">
                  <a:txBody>
                    <a:bodyPr/>
                    <a:lstStyle/>
                    <a:p>
                      <a:endParaRPr lang="en-US"/>
                    </a:p>
                  </a:txBody>
                  <a:tcPr/>
                </a:tc>
                <a:tc>
                  <a:txBody>
                    <a:bodyPr/>
                    <a:lstStyle/>
                    <a:p>
                      <a:pPr algn="ctr">
                        <a:lnSpc>
                          <a:spcPct val="90000"/>
                        </a:lnSpc>
                        <a:spcAft>
                          <a:spcPts val="0"/>
                        </a:spcAft>
                      </a:pPr>
                      <a:r>
                        <a:rPr lang="en-GB" sz="1600" dirty="0">
                          <a:solidFill>
                            <a:schemeClr val="bg1">
                              <a:lumMod val="50000"/>
                            </a:schemeClr>
                          </a:solidFill>
                          <a:effectLst/>
                          <a:latin typeface="+mn-lt"/>
                        </a:rPr>
                        <a:t>Headache, Dizziness, Disorientation, Blurry vision </a:t>
                      </a:r>
                    </a:p>
                    <a:p>
                      <a:pPr algn="ctr">
                        <a:lnSpc>
                          <a:spcPct val="90000"/>
                        </a:lnSpc>
                        <a:spcAft>
                          <a:spcPts val="0"/>
                        </a:spcAft>
                      </a:pPr>
                      <a:r>
                        <a:rPr lang="en-GB" sz="1600" dirty="0">
                          <a:solidFill>
                            <a:schemeClr val="bg1">
                              <a:lumMod val="50000"/>
                            </a:schemeClr>
                          </a:solidFill>
                          <a:effectLst/>
                          <a:latin typeface="+mn-lt"/>
                        </a:rPr>
                        <a:t>(pre-post exercise)</a:t>
                      </a:r>
                      <a:endParaRPr lang="en-US" sz="1600" dirty="0">
                        <a:solidFill>
                          <a:schemeClr val="bg1">
                            <a:lumMod val="50000"/>
                          </a:schemeClr>
                        </a:solidFill>
                        <a:effectLst/>
                        <a:latin typeface="+mn-lt"/>
                        <a:ea typeface="Calibri" panose="020F0502020204030204" pitchFamily="34" charset="0"/>
                        <a:cs typeface="Times New Roman" panose="02020603050405020304" pitchFamily="18" charset="0"/>
                      </a:endParaRPr>
                    </a:p>
                  </a:txBody>
                  <a:tcPr marL="3219" marR="3219" marT="0" marB="0"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pPr algn="ctr">
                        <a:lnSpc>
                          <a:spcPct val="90000"/>
                        </a:lnSpc>
                        <a:spcAft>
                          <a:spcPts val="0"/>
                        </a:spcAft>
                      </a:pPr>
                      <a:r>
                        <a:rPr lang="en-GB" sz="1600" dirty="0">
                          <a:solidFill>
                            <a:schemeClr val="bg1">
                              <a:lumMod val="50000"/>
                            </a:schemeClr>
                          </a:solidFill>
                          <a:effectLst/>
                          <a:latin typeface="+mn-lt"/>
                          <a:ea typeface="+mn-ea"/>
                          <a:cs typeface="+mn-cs"/>
                        </a:rPr>
                        <a:t>8</a:t>
                      </a:r>
                      <a:endParaRPr lang="en-US" sz="1600" dirty="0">
                        <a:solidFill>
                          <a:schemeClr val="bg1">
                            <a:lumMod val="50000"/>
                          </a:schemeClr>
                        </a:solidFill>
                        <a:effectLst/>
                        <a:latin typeface="+mn-lt"/>
                        <a:ea typeface="Calibri" panose="020F0502020204030204" pitchFamily="34" charset="0"/>
                        <a:cs typeface="Times New Roman" panose="02020603050405020304" pitchFamily="18" charset="0"/>
                      </a:endParaRPr>
                    </a:p>
                  </a:txBody>
                  <a:tcPr marL="3219" marR="3219" marT="0" marB="0"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pPr algn="ctr">
                        <a:lnSpc>
                          <a:spcPct val="90000"/>
                        </a:lnSpc>
                        <a:spcAft>
                          <a:spcPts val="0"/>
                        </a:spcAft>
                      </a:pPr>
                      <a:r>
                        <a:rPr lang="en-GB" sz="1600" dirty="0">
                          <a:solidFill>
                            <a:schemeClr val="bg1">
                              <a:lumMod val="50000"/>
                            </a:schemeClr>
                          </a:solidFill>
                          <a:effectLst/>
                          <a:latin typeface="+mn-lt"/>
                        </a:rPr>
                        <a:t>Reported by patient</a:t>
                      </a:r>
                      <a:endParaRPr lang="en-US" sz="1600" dirty="0">
                        <a:solidFill>
                          <a:schemeClr val="bg1">
                            <a:lumMod val="50000"/>
                          </a:schemeClr>
                        </a:solidFill>
                        <a:effectLst/>
                        <a:latin typeface="+mn-lt"/>
                        <a:ea typeface="Calibri" panose="020F0502020204030204" pitchFamily="34" charset="0"/>
                        <a:cs typeface="Times New Roman" panose="02020603050405020304" pitchFamily="18" charset="0"/>
                      </a:endParaRPr>
                    </a:p>
                  </a:txBody>
                  <a:tcPr marL="3219" marR="3219" marT="0" marB="0"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extLst>
                  <a:ext uri="{0D108BD9-81ED-4DB2-BD59-A6C34878D82A}">
                    <a16:rowId xmlns:a16="http://schemas.microsoft.com/office/drawing/2014/main" val="1646985341"/>
                  </a:ext>
                </a:extLst>
              </a:tr>
              <a:tr h="438912">
                <a:tc vMerge="1">
                  <a:txBody>
                    <a:bodyPr/>
                    <a:lstStyle/>
                    <a:p>
                      <a:endParaRPr lang="en-US"/>
                    </a:p>
                  </a:txBody>
                  <a:tcPr/>
                </a:tc>
                <a:tc>
                  <a:txBody>
                    <a:bodyPr/>
                    <a:lstStyle/>
                    <a:p>
                      <a:pPr algn="ctr">
                        <a:lnSpc>
                          <a:spcPct val="90000"/>
                        </a:lnSpc>
                        <a:spcAft>
                          <a:spcPts val="0"/>
                        </a:spcAft>
                      </a:pPr>
                      <a:r>
                        <a:rPr lang="en-GB" sz="1600" dirty="0">
                          <a:solidFill>
                            <a:schemeClr val="bg1">
                              <a:lumMod val="50000"/>
                            </a:schemeClr>
                          </a:solidFill>
                          <a:effectLst/>
                          <a:latin typeface="+mn-lt"/>
                        </a:rPr>
                        <a:t>Mean value of all symptoms</a:t>
                      </a:r>
                      <a:r>
                        <a:rPr lang="en-GB" sz="1600" baseline="0" dirty="0">
                          <a:solidFill>
                            <a:schemeClr val="bg1">
                              <a:lumMod val="50000"/>
                            </a:schemeClr>
                          </a:solidFill>
                          <a:effectLst/>
                          <a:latin typeface="+mn-lt"/>
                        </a:rPr>
                        <a:t> </a:t>
                      </a:r>
                    </a:p>
                    <a:p>
                      <a:pPr algn="ctr">
                        <a:lnSpc>
                          <a:spcPct val="90000"/>
                        </a:lnSpc>
                        <a:spcAft>
                          <a:spcPts val="0"/>
                        </a:spcAft>
                      </a:pPr>
                      <a:r>
                        <a:rPr lang="en-GB" sz="1600" baseline="0" dirty="0">
                          <a:solidFill>
                            <a:schemeClr val="bg1">
                              <a:lumMod val="50000"/>
                            </a:schemeClr>
                          </a:solidFill>
                          <a:effectLst/>
                          <a:latin typeface="+mn-lt"/>
                        </a:rPr>
                        <a:t>(</a:t>
                      </a:r>
                      <a:r>
                        <a:rPr lang="en-GB" sz="1600" dirty="0">
                          <a:solidFill>
                            <a:schemeClr val="bg1">
                              <a:lumMod val="50000"/>
                            </a:schemeClr>
                          </a:solidFill>
                          <a:effectLst/>
                          <a:latin typeface="+mn-lt"/>
                        </a:rPr>
                        <a:t>pre-post exercise)</a:t>
                      </a:r>
                      <a:endParaRPr lang="en-US" sz="1600" dirty="0">
                        <a:solidFill>
                          <a:schemeClr val="bg1">
                            <a:lumMod val="50000"/>
                          </a:schemeClr>
                        </a:solidFill>
                        <a:effectLst/>
                        <a:latin typeface="+mn-lt"/>
                        <a:ea typeface="Calibri" panose="020F0502020204030204" pitchFamily="34" charset="0"/>
                        <a:cs typeface="Times New Roman" panose="02020603050405020304" pitchFamily="18" charset="0"/>
                      </a:endParaRPr>
                    </a:p>
                  </a:txBody>
                  <a:tcPr marL="3219" marR="3219" marT="0" marB="0"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pPr algn="ctr">
                        <a:lnSpc>
                          <a:spcPct val="90000"/>
                        </a:lnSpc>
                        <a:spcAft>
                          <a:spcPts val="0"/>
                        </a:spcAft>
                      </a:pPr>
                      <a:r>
                        <a:rPr lang="en-GB" sz="1600" dirty="0">
                          <a:solidFill>
                            <a:schemeClr val="bg1">
                              <a:lumMod val="50000"/>
                            </a:schemeClr>
                          </a:solidFill>
                          <a:effectLst/>
                          <a:latin typeface="+mn-lt"/>
                        </a:rPr>
                        <a:t>2</a:t>
                      </a:r>
                      <a:endParaRPr lang="en-US" sz="1600" dirty="0">
                        <a:solidFill>
                          <a:schemeClr val="bg1">
                            <a:lumMod val="50000"/>
                          </a:schemeClr>
                        </a:solidFill>
                        <a:effectLst/>
                        <a:latin typeface="+mn-lt"/>
                        <a:ea typeface="Calibri" panose="020F0502020204030204" pitchFamily="34" charset="0"/>
                        <a:cs typeface="Times New Roman" panose="02020603050405020304" pitchFamily="18" charset="0"/>
                      </a:endParaRPr>
                    </a:p>
                  </a:txBody>
                  <a:tcPr marL="3219" marR="3219" marT="0" marB="0"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pPr marL="0" marR="0" indent="0" algn="ctr" defTabSz="914400" rtl="0" eaLnBrk="1" fontAlgn="auto" latinLnBrk="0" hangingPunct="1">
                        <a:lnSpc>
                          <a:spcPct val="90000"/>
                        </a:lnSpc>
                        <a:spcBef>
                          <a:spcPts val="0"/>
                        </a:spcBef>
                        <a:spcAft>
                          <a:spcPts val="0"/>
                        </a:spcAft>
                        <a:buClrTx/>
                        <a:buSzTx/>
                        <a:buFontTx/>
                        <a:buNone/>
                        <a:tabLst/>
                        <a:defRPr/>
                      </a:pPr>
                      <a:r>
                        <a:rPr lang="en-GB" sz="1600" dirty="0">
                          <a:solidFill>
                            <a:schemeClr val="bg1">
                              <a:lumMod val="50000"/>
                            </a:schemeClr>
                          </a:solidFill>
                          <a:effectLst/>
                          <a:latin typeface="+mn-lt"/>
                        </a:rPr>
                        <a:t>Annotated by physician</a:t>
                      </a:r>
                      <a:endParaRPr lang="en-US" sz="1600" dirty="0">
                        <a:solidFill>
                          <a:schemeClr val="bg1">
                            <a:lumMod val="50000"/>
                          </a:schemeClr>
                        </a:solidFill>
                        <a:effectLst/>
                        <a:latin typeface="+mn-lt"/>
                        <a:ea typeface="Calibri" panose="020F0502020204030204" pitchFamily="34" charset="0"/>
                        <a:cs typeface="Times New Roman" panose="02020603050405020304" pitchFamily="18" charset="0"/>
                      </a:endParaRPr>
                    </a:p>
                  </a:txBody>
                  <a:tcPr marL="3219" marR="3219" marT="0" marB="0"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extLst>
                  <a:ext uri="{0D108BD9-81ED-4DB2-BD59-A6C34878D82A}">
                    <a16:rowId xmlns:a16="http://schemas.microsoft.com/office/drawing/2014/main" val="3601514660"/>
                  </a:ext>
                </a:extLst>
              </a:tr>
              <a:tr h="438912">
                <a:tc vMerge="1">
                  <a:txBody>
                    <a:bodyPr/>
                    <a:lstStyle/>
                    <a:p>
                      <a:endParaRPr lang="en-US"/>
                    </a:p>
                  </a:txBody>
                  <a:tcPr/>
                </a:tc>
                <a:tc>
                  <a:txBody>
                    <a:bodyPr/>
                    <a:lstStyle/>
                    <a:p>
                      <a:pPr marL="0" marR="0" indent="0" algn="ctr" defTabSz="914400" rtl="0" eaLnBrk="1" fontAlgn="auto" latinLnBrk="0" hangingPunct="1">
                        <a:lnSpc>
                          <a:spcPct val="90000"/>
                        </a:lnSpc>
                        <a:spcBef>
                          <a:spcPts val="0"/>
                        </a:spcBef>
                        <a:spcAft>
                          <a:spcPts val="0"/>
                        </a:spcAft>
                        <a:buClrTx/>
                        <a:buSzTx/>
                        <a:buFontTx/>
                        <a:buNone/>
                        <a:tabLst/>
                        <a:defRPr/>
                      </a:pPr>
                      <a:r>
                        <a:rPr lang="en-GB" sz="1600" dirty="0">
                          <a:solidFill>
                            <a:schemeClr val="bg1">
                              <a:lumMod val="50000"/>
                            </a:schemeClr>
                          </a:solidFill>
                          <a:effectLst/>
                          <a:latin typeface="+mn-lt"/>
                        </a:rPr>
                        <a:t>Extracted</a:t>
                      </a:r>
                      <a:r>
                        <a:rPr lang="en-GB" sz="1600" baseline="0" dirty="0">
                          <a:solidFill>
                            <a:schemeClr val="bg1">
                              <a:lumMod val="50000"/>
                            </a:schemeClr>
                          </a:solidFill>
                          <a:effectLst/>
                          <a:latin typeface="+mn-lt"/>
                        </a:rPr>
                        <a:t> symptoms f</a:t>
                      </a:r>
                      <a:r>
                        <a:rPr lang="en-GB" sz="1600" dirty="0">
                          <a:solidFill>
                            <a:schemeClr val="bg1">
                              <a:lumMod val="50000"/>
                            </a:schemeClr>
                          </a:solidFill>
                          <a:effectLst/>
                          <a:latin typeface="+mn-lt"/>
                        </a:rPr>
                        <a:t>eatures </a:t>
                      </a:r>
                    </a:p>
                    <a:p>
                      <a:pPr marL="0" marR="0" indent="0" algn="ctr" defTabSz="914400" rtl="0" eaLnBrk="1" fontAlgn="auto" latinLnBrk="0" hangingPunct="1">
                        <a:lnSpc>
                          <a:spcPct val="90000"/>
                        </a:lnSpc>
                        <a:spcBef>
                          <a:spcPts val="0"/>
                        </a:spcBef>
                        <a:spcAft>
                          <a:spcPts val="0"/>
                        </a:spcAft>
                        <a:buClrTx/>
                        <a:buSzTx/>
                        <a:buFontTx/>
                        <a:buNone/>
                        <a:tabLst/>
                        <a:defRPr/>
                      </a:pPr>
                      <a:r>
                        <a:rPr lang="en-GB" sz="1600" dirty="0">
                          <a:solidFill>
                            <a:schemeClr val="bg1">
                              <a:lumMod val="50000"/>
                            </a:schemeClr>
                          </a:solidFill>
                          <a:effectLst/>
                          <a:latin typeface="+mn-lt"/>
                        </a:rPr>
                        <a:t>(sum, mean, </a:t>
                      </a:r>
                      <a:r>
                        <a:rPr lang="en-GB" sz="1600" dirty="0" err="1">
                          <a:solidFill>
                            <a:schemeClr val="bg1">
                              <a:lumMod val="50000"/>
                            </a:schemeClr>
                          </a:solidFill>
                          <a:effectLst/>
                          <a:latin typeface="+mn-lt"/>
                        </a:rPr>
                        <a:t>mul</a:t>
                      </a:r>
                      <a:r>
                        <a:rPr lang="en-GB" sz="1600" dirty="0">
                          <a:solidFill>
                            <a:schemeClr val="bg1">
                              <a:lumMod val="50000"/>
                            </a:schemeClr>
                          </a:solidFill>
                          <a:effectLst/>
                          <a:latin typeface="+mn-lt"/>
                        </a:rPr>
                        <a:t>, symptoms change pre-post)</a:t>
                      </a:r>
                    </a:p>
                  </a:txBody>
                  <a:tcPr marL="3219" marR="3219" marT="0" marB="0"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pPr algn="ctr">
                        <a:lnSpc>
                          <a:spcPct val="90000"/>
                        </a:lnSpc>
                        <a:spcAft>
                          <a:spcPts val="0"/>
                        </a:spcAft>
                      </a:pPr>
                      <a:r>
                        <a:rPr lang="en-US" sz="1600" dirty="0">
                          <a:solidFill>
                            <a:schemeClr val="bg1">
                              <a:lumMod val="50000"/>
                            </a:schemeClr>
                          </a:solidFill>
                          <a:effectLst/>
                          <a:latin typeface="+mn-lt"/>
                          <a:ea typeface="Calibri" panose="020F0502020204030204" pitchFamily="34" charset="0"/>
                          <a:cs typeface="Times New Roman" panose="02020603050405020304" pitchFamily="18" charset="0"/>
                        </a:rPr>
                        <a:t>10</a:t>
                      </a:r>
                    </a:p>
                  </a:txBody>
                  <a:tcPr marL="3219" marR="3219" marT="0" marB="0"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pPr algn="ctr">
                        <a:lnSpc>
                          <a:spcPct val="90000"/>
                        </a:lnSpc>
                        <a:spcAft>
                          <a:spcPts val="0"/>
                        </a:spcAft>
                      </a:pPr>
                      <a:r>
                        <a:rPr lang="en-GB" sz="1600" dirty="0">
                          <a:solidFill>
                            <a:schemeClr val="bg1">
                              <a:lumMod val="50000"/>
                            </a:schemeClr>
                          </a:solidFill>
                          <a:effectLst/>
                          <a:latin typeface="+mn-lt"/>
                        </a:rPr>
                        <a:t>Extracted</a:t>
                      </a:r>
                      <a:endParaRPr lang="en-US" sz="1600" dirty="0">
                        <a:solidFill>
                          <a:schemeClr val="bg1">
                            <a:lumMod val="50000"/>
                          </a:schemeClr>
                        </a:solidFill>
                        <a:effectLst/>
                        <a:latin typeface="+mn-lt"/>
                        <a:ea typeface="Calibri" panose="020F0502020204030204" pitchFamily="34" charset="0"/>
                        <a:cs typeface="Times New Roman" panose="02020603050405020304" pitchFamily="18" charset="0"/>
                      </a:endParaRPr>
                    </a:p>
                  </a:txBody>
                  <a:tcPr marL="3219" marR="3219" marT="0" marB="0"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extLst>
                  <a:ext uri="{0D108BD9-81ED-4DB2-BD59-A6C34878D82A}">
                    <a16:rowId xmlns:a16="http://schemas.microsoft.com/office/drawing/2014/main" val="2552216365"/>
                  </a:ext>
                </a:extLst>
              </a:tr>
              <a:tr h="438912">
                <a:tc>
                  <a:txBody>
                    <a:bodyPr/>
                    <a:lstStyle/>
                    <a:p>
                      <a:pPr algn="ctr">
                        <a:lnSpc>
                          <a:spcPct val="90000"/>
                        </a:lnSpc>
                        <a:spcAft>
                          <a:spcPts val="0"/>
                        </a:spcAft>
                      </a:pPr>
                      <a:r>
                        <a:rPr lang="en-GB" sz="1600" dirty="0">
                          <a:solidFill>
                            <a:schemeClr val="bg1">
                              <a:lumMod val="50000"/>
                            </a:schemeClr>
                          </a:solidFill>
                          <a:effectLst/>
                          <a:latin typeface="+mn-lt"/>
                        </a:rPr>
                        <a:t>Frustration level</a:t>
                      </a:r>
                      <a:endParaRPr lang="en-US" sz="1600" dirty="0">
                        <a:solidFill>
                          <a:schemeClr val="bg1">
                            <a:lumMod val="50000"/>
                          </a:schemeClr>
                        </a:solidFill>
                        <a:effectLst/>
                        <a:latin typeface="+mn-lt"/>
                        <a:ea typeface="Calibri" panose="020F0502020204030204" pitchFamily="34" charset="0"/>
                        <a:cs typeface="Times New Roman" panose="02020603050405020304" pitchFamily="18" charset="0"/>
                      </a:endParaRPr>
                    </a:p>
                  </a:txBody>
                  <a:tcPr marL="3219" marR="3219" marT="0" marB="0"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pPr algn="ctr">
                        <a:lnSpc>
                          <a:spcPct val="90000"/>
                        </a:lnSpc>
                        <a:spcAft>
                          <a:spcPts val="0"/>
                        </a:spcAft>
                      </a:pPr>
                      <a:r>
                        <a:rPr lang="en-GB" sz="1600" dirty="0">
                          <a:solidFill>
                            <a:schemeClr val="bg1">
                              <a:lumMod val="50000"/>
                            </a:schemeClr>
                          </a:solidFill>
                          <a:effectLst/>
                          <a:latin typeface="+mn-lt"/>
                        </a:rPr>
                        <a:t>Assessment of patient frustration </a:t>
                      </a:r>
                    </a:p>
                    <a:p>
                      <a:pPr algn="ctr">
                        <a:lnSpc>
                          <a:spcPct val="90000"/>
                        </a:lnSpc>
                        <a:spcAft>
                          <a:spcPts val="0"/>
                        </a:spcAft>
                      </a:pPr>
                      <a:r>
                        <a:rPr lang="en-GB" sz="1600" dirty="0">
                          <a:solidFill>
                            <a:schemeClr val="bg1">
                              <a:lumMod val="50000"/>
                            </a:schemeClr>
                          </a:solidFill>
                          <a:effectLst/>
                          <a:latin typeface="+mn-lt"/>
                        </a:rPr>
                        <a:t>(after each exercise)</a:t>
                      </a:r>
                      <a:endParaRPr lang="en-US" sz="1600" dirty="0">
                        <a:solidFill>
                          <a:schemeClr val="bg1">
                            <a:lumMod val="50000"/>
                          </a:schemeClr>
                        </a:solidFill>
                        <a:effectLst/>
                        <a:latin typeface="+mn-lt"/>
                        <a:ea typeface="Calibri" panose="020F0502020204030204" pitchFamily="34" charset="0"/>
                        <a:cs typeface="Times New Roman" panose="02020603050405020304" pitchFamily="18" charset="0"/>
                      </a:endParaRPr>
                    </a:p>
                  </a:txBody>
                  <a:tcPr marL="3219" marR="3219" marT="0" marB="0"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pPr algn="ctr">
                        <a:lnSpc>
                          <a:spcPct val="90000"/>
                        </a:lnSpc>
                        <a:spcAft>
                          <a:spcPts val="0"/>
                        </a:spcAft>
                      </a:pPr>
                      <a:r>
                        <a:rPr lang="en-GB" sz="1600">
                          <a:solidFill>
                            <a:schemeClr val="bg1">
                              <a:lumMod val="50000"/>
                            </a:schemeClr>
                          </a:solidFill>
                          <a:effectLst/>
                          <a:latin typeface="+mn-lt"/>
                        </a:rPr>
                        <a:t>1</a:t>
                      </a:r>
                      <a:endParaRPr lang="en-US" sz="1600">
                        <a:solidFill>
                          <a:schemeClr val="bg1">
                            <a:lumMod val="50000"/>
                          </a:schemeClr>
                        </a:solidFill>
                        <a:effectLst/>
                        <a:latin typeface="+mn-lt"/>
                        <a:ea typeface="Calibri" panose="020F0502020204030204" pitchFamily="34" charset="0"/>
                        <a:cs typeface="Times New Roman" panose="02020603050405020304" pitchFamily="18" charset="0"/>
                      </a:endParaRPr>
                    </a:p>
                  </a:txBody>
                  <a:tcPr marL="3219" marR="3219" marT="0" marB="0"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pPr algn="ctr">
                        <a:lnSpc>
                          <a:spcPct val="90000"/>
                        </a:lnSpc>
                        <a:spcAft>
                          <a:spcPts val="0"/>
                        </a:spcAft>
                      </a:pPr>
                      <a:r>
                        <a:rPr lang="en-GB" sz="1600">
                          <a:solidFill>
                            <a:schemeClr val="bg1">
                              <a:lumMod val="50000"/>
                            </a:schemeClr>
                          </a:solidFill>
                          <a:effectLst/>
                          <a:latin typeface="+mn-lt"/>
                        </a:rPr>
                        <a:t>Reported by patient</a:t>
                      </a:r>
                      <a:endParaRPr lang="en-US" sz="1600">
                        <a:solidFill>
                          <a:schemeClr val="bg1">
                            <a:lumMod val="50000"/>
                          </a:schemeClr>
                        </a:solidFill>
                        <a:effectLst/>
                        <a:latin typeface="+mn-lt"/>
                        <a:ea typeface="Calibri" panose="020F0502020204030204" pitchFamily="34" charset="0"/>
                        <a:cs typeface="Times New Roman" panose="02020603050405020304" pitchFamily="18" charset="0"/>
                      </a:endParaRPr>
                    </a:p>
                  </a:txBody>
                  <a:tcPr marL="3219" marR="3219" marT="0" marB="0"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extLst>
                  <a:ext uri="{0D108BD9-81ED-4DB2-BD59-A6C34878D82A}">
                    <a16:rowId xmlns:a16="http://schemas.microsoft.com/office/drawing/2014/main" val="3488457551"/>
                  </a:ext>
                </a:extLst>
              </a:tr>
              <a:tr h="438912">
                <a:tc>
                  <a:txBody>
                    <a:bodyPr/>
                    <a:lstStyle/>
                    <a:p>
                      <a:pPr algn="ctr">
                        <a:lnSpc>
                          <a:spcPct val="90000"/>
                        </a:lnSpc>
                        <a:spcAft>
                          <a:spcPts val="0"/>
                        </a:spcAft>
                      </a:pPr>
                      <a:r>
                        <a:rPr lang="en-GB" sz="1600" dirty="0">
                          <a:solidFill>
                            <a:schemeClr val="bg1">
                              <a:lumMod val="50000"/>
                            </a:schemeClr>
                          </a:solidFill>
                          <a:effectLst/>
                          <a:latin typeface="+mn-lt"/>
                        </a:rPr>
                        <a:t>Current level of exercise</a:t>
                      </a:r>
                      <a:endParaRPr lang="en-US" sz="1600" dirty="0">
                        <a:solidFill>
                          <a:schemeClr val="bg1">
                            <a:lumMod val="50000"/>
                          </a:schemeClr>
                        </a:solidFill>
                        <a:effectLst/>
                        <a:latin typeface="+mn-lt"/>
                        <a:ea typeface="Calibri" panose="020F0502020204030204" pitchFamily="34" charset="0"/>
                        <a:cs typeface="Times New Roman" panose="02020603050405020304" pitchFamily="18" charset="0"/>
                      </a:endParaRPr>
                    </a:p>
                  </a:txBody>
                  <a:tcPr marL="3219" marR="3219" marT="0" marB="0"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pPr algn="ctr">
                        <a:lnSpc>
                          <a:spcPct val="90000"/>
                        </a:lnSpc>
                        <a:spcAft>
                          <a:spcPts val="0"/>
                        </a:spcAft>
                      </a:pPr>
                      <a:r>
                        <a:rPr lang="en-GB" sz="1600" dirty="0">
                          <a:solidFill>
                            <a:schemeClr val="bg1">
                              <a:lumMod val="50000"/>
                            </a:schemeClr>
                          </a:solidFill>
                          <a:effectLst/>
                          <a:latin typeface="+mn-lt"/>
                        </a:rPr>
                        <a:t>Level of exercise difficulty </a:t>
                      </a:r>
                    </a:p>
                    <a:p>
                      <a:pPr algn="ctr">
                        <a:lnSpc>
                          <a:spcPct val="90000"/>
                        </a:lnSpc>
                        <a:spcAft>
                          <a:spcPts val="0"/>
                        </a:spcAft>
                      </a:pPr>
                      <a:r>
                        <a:rPr lang="en-GB" sz="1600" dirty="0">
                          <a:solidFill>
                            <a:schemeClr val="bg1">
                              <a:lumMod val="50000"/>
                            </a:schemeClr>
                          </a:solidFill>
                          <a:effectLst/>
                          <a:latin typeface="+mn-lt"/>
                        </a:rPr>
                        <a:t>(0-3)</a:t>
                      </a:r>
                      <a:endParaRPr lang="en-US" sz="1600" dirty="0">
                        <a:solidFill>
                          <a:schemeClr val="bg1">
                            <a:lumMod val="50000"/>
                          </a:schemeClr>
                        </a:solidFill>
                        <a:effectLst/>
                        <a:latin typeface="+mn-lt"/>
                        <a:ea typeface="Calibri" panose="020F0502020204030204" pitchFamily="34" charset="0"/>
                        <a:cs typeface="Times New Roman" panose="02020603050405020304" pitchFamily="18" charset="0"/>
                      </a:endParaRPr>
                    </a:p>
                  </a:txBody>
                  <a:tcPr marL="3219" marR="3219" marT="0" marB="0"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pPr algn="ctr">
                        <a:lnSpc>
                          <a:spcPct val="90000"/>
                        </a:lnSpc>
                        <a:spcAft>
                          <a:spcPts val="0"/>
                        </a:spcAft>
                      </a:pPr>
                      <a:r>
                        <a:rPr lang="en-GB" sz="1600">
                          <a:solidFill>
                            <a:schemeClr val="bg1">
                              <a:lumMod val="50000"/>
                            </a:schemeClr>
                          </a:solidFill>
                          <a:effectLst/>
                          <a:latin typeface="+mn-lt"/>
                        </a:rPr>
                        <a:t>1</a:t>
                      </a:r>
                      <a:endParaRPr lang="en-US" sz="1600">
                        <a:solidFill>
                          <a:schemeClr val="bg1">
                            <a:lumMod val="50000"/>
                          </a:schemeClr>
                        </a:solidFill>
                        <a:effectLst/>
                        <a:latin typeface="+mn-lt"/>
                        <a:ea typeface="Calibri" panose="020F0502020204030204" pitchFamily="34" charset="0"/>
                        <a:cs typeface="Times New Roman" panose="02020603050405020304" pitchFamily="18" charset="0"/>
                      </a:endParaRPr>
                    </a:p>
                  </a:txBody>
                  <a:tcPr marL="3219" marR="3219" marT="0" marB="0"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rowSpan="2">
                  <a:txBody>
                    <a:bodyPr/>
                    <a:lstStyle/>
                    <a:p>
                      <a:pPr algn="ctr">
                        <a:lnSpc>
                          <a:spcPct val="90000"/>
                        </a:lnSpc>
                        <a:spcAft>
                          <a:spcPts val="0"/>
                        </a:spcAft>
                      </a:pPr>
                      <a:r>
                        <a:rPr lang="en-GB" sz="1600" dirty="0">
                          <a:solidFill>
                            <a:schemeClr val="bg1">
                              <a:lumMod val="50000"/>
                            </a:schemeClr>
                          </a:solidFill>
                          <a:effectLst/>
                          <a:latin typeface="+mn-lt"/>
                        </a:rPr>
                        <a:t>Annotated by physician</a:t>
                      </a:r>
                      <a:endParaRPr lang="en-US" sz="1600" dirty="0">
                        <a:solidFill>
                          <a:schemeClr val="bg1">
                            <a:lumMod val="50000"/>
                          </a:schemeClr>
                        </a:solidFill>
                        <a:effectLst/>
                        <a:latin typeface="+mn-lt"/>
                        <a:ea typeface="Calibri" panose="020F0502020204030204" pitchFamily="34" charset="0"/>
                        <a:cs typeface="Times New Roman" panose="02020603050405020304" pitchFamily="18" charset="0"/>
                      </a:endParaRPr>
                    </a:p>
                  </a:txBody>
                  <a:tcPr marL="3219" marR="3219" marT="0" marB="0" anchor="ctr">
                    <a:lnT w="12700" cap="flat" cmpd="sng" algn="ctr">
                      <a:solidFill>
                        <a:schemeClr val="accent1"/>
                      </a:solidFill>
                      <a:prstDash val="solid"/>
                      <a:round/>
                      <a:headEnd type="none" w="med" len="med"/>
                      <a:tailEnd type="none" w="med" len="med"/>
                    </a:lnT>
                  </a:tcPr>
                </a:tc>
                <a:extLst>
                  <a:ext uri="{0D108BD9-81ED-4DB2-BD59-A6C34878D82A}">
                    <a16:rowId xmlns:a16="http://schemas.microsoft.com/office/drawing/2014/main" val="538965230"/>
                  </a:ext>
                </a:extLst>
              </a:tr>
              <a:tr h="290605">
                <a:tc>
                  <a:txBody>
                    <a:bodyPr/>
                    <a:lstStyle/>
                    <a:p>
                      <a:pPr algn="ctr">
                        <a:lnSpc>
                          <a:spcPct val="90000"/>
                        </a:lnSpc>
                        <a:spcAft>
                          <a:spcPts val="0"/>
                        </a:spcAft>
                      </a:pPr>
                      <a:r>
                        <a:rPr lang="en-GB" sz="1600">
                          <a:solidFill>
                            <a:schemeClr val="bg1">
                              <a:lumMod val="50000"/>
                            </a:schemeClr>
                          </a:solidFill>
                          <a:effectLst/>
                          <a:latin typeface="+mn-lt"/>
                        </a:rPr>
                        <a:t>Training week</a:t>
                      </a:r>
                      <a:endParaRPr lang="en-US" sz="1600">
                        <a:solidFill>
                          <a:schemeClr val="bg1">
                            <a:lumMod val="50000"/>
                          </a:schemeClr>
                        </a:solidFill>
                        <a:effectLst/>
                        <a:latin typeface="+mn-lt"/>
                        <a:ea typeface="Calibri" panose="020F0502020204030204" pitchFamily="34" charset="0"/>
                        <a:cs typeface="Times New Roman" panose="02020603050405020304" pitchFamily="18" charset="0"/>
                      </a:endParaRPr>
                    </a:p>
                  </a:txBody>
                  <a:tcPr marL="3219" marR="3219" marT="0" marB="0" anchor="ctr">
                    <a:lnT w="12700" cap="flat" cmpd="sng" algn="ctr">
                      <a:solidFill>
                        <a:schemeClr val="accent1"/>
                      </a:solidFill>
                      <a:prstDash val="solid"/>
                      <a:round/>
                      <a:headEnd type="none" w="med" len="med"/>
                      <a:tailEnd type="none" w="med" len="med"/>
                    </a:lnT>
                  </a:tcPr>
                </a:tc>
                <a:tc>
                  <a:txBody>
                    <a:bodyPr/>
                    <a:lstStyle/>
                    <a:p>
                      <a:pPr algn="ctr">
                        <a:lnSpc>
                          <a:spcPct val="90000"/>
                        </a:lnSpc>
                        <a:spcAft>
                          <a:spcPts val="0"/>
                        </a:spcAft>
                      </a:pPr>
                      <a:r>
                        <a:rPr lang="en-GB" sz="1600" dirty="0">
                          <a:solidFill>
                            <a:schemeClr val="bg1">
                              <a:lumMod val="50000"/>
                            </a:schemeClr>
                          </a:solidFill>
                          <a:effectLst/>
                          <a:latin typeface="+mn-lt"/>
                        </a:rPr>
                        <a:t>Ascending number of training week</a:t>
                      </a:r>
                      <a:endParaRPr lang="en-US" sz="1600" dirty="0">
                        <a:solidFill>
                          <a:schemeClr val="bg1">
                            <a:lumMod val="50000"/>
                          </a:schemeClr>
                        </a:solidFill>
                        <a:effectLst/>
                        <a:latin typeface="+mn-lt"/>
                        <a:ea typeface="Calibri" panose="020F0502020204030204" pitchFamily="34" charset="0"/>
                        <a:cs typeface="Times New Roman" panose="02020603050405020304" pitchFamily="18" charset="0"/>
                      </a:endParaRPr>
                    </a:p>
                  </a:txBody>
                  <a:tcPr marL="3219" marR="3219" marT="0" marB="0" anchor="ctr">
                    <a:lnT w="12700" cap="flat" cmpd="sng" algn="ctr">
                      <a:solidFill>
                        <a:schemeClr val="accent1"/>
                      </a:solidFill>
                      <a:prstDash val="solid"/>
                      <a:round/>
                      <a:headEnd type="none" w="med" len="med"/>
                      <a:tailEnd type="none" w="med" len="med"/>
                    </a:lnT>
                  </a:tcPr>
                </a:tc>
                <a:tc>
                  <a:txBody>
                    <a:bodyPr/>
                    <a:lstStyle/>
                    <a:p>
                      <a:pPr algn="ctr">
                        <a:lnSpc>
                          <a:spcPct val="90000"/>
                        </a:lnSpc>
                        <a:spcAft>
                          <a:spcPts val="0"/>
                        </a:spcAft>
                      </a:pPr>
                      <a:r>
                        <a:rPr lang="en-GB" sz="1600" dirty="0">
                          <a:solidFill>
                            <a:schemeClr val="bg1">
                              <a:lumMod val="50000"/>
                            </a:schemeClr>
                          </a:solidFill>
                          <a:effectLst/>
                          <a:latin typeface="+mn-lt"/>
                        </a:rPr>
                        <a:t>1</a:t>
                      </a:r>
                      <a:endParaRPr lang="en-US" sz="1600" dirty="0">
                        <a:solidFill>
                          <a:schemeClr val="bg1">
                            <a:lumMod val="50000"/>
                          </a:schemeClr>
                        </a:solidFill>
                        <a:effectLst/>
                        <a:latin typeface="+mn-lt"/>
                        <a:ea typeface="Calibri" panose="020F0502020204030204" pitchFamily="34" charset="0"/>
                        <a:cs typeface="Times New Roman" panose="02020603050405020304" pitchFamily="18" charset="0"/>
                      </a:endParaRPr>
                    </a:p>
                  </a:txBody>
                  <a:tcPr marL="3219" marR="3219" marT="0" marB="0" anchor="ctr">
                    <a:lnT w="12700" cap="flat" cmpd="sng" algn="ctr">
                      <a:solidFill>
                        <a:schemeClr val="accent1"/>
                      </a:solidFill>
                      <a:prstDash val="solid"/>
                      <a:round/>
                      <a:headEnd type="none" w="med" len="med"/>
                      <a:tailEnd type="none" w="med" len="med"/>
                    </a:lnT>
                  </a:tcPr>
                </a:tc>
                <a:tc vMerge="1">
                  <a:txBody>
                    <a:bodyPr/>
                    <a:lstStyle/>
                    <a:p>
                      <a:pPr algn="ctr">
                        <a:lnSpc>
                          <a:spcPct val="102000"/>
                        </a:lnSpc>
                        <a:spcAft>
                          <a:spcPts val="0"/>
                        </a:spcAft>
                      </a:pPr>
                      <a:endParaRPr lang="en-US" sz="1200" dirty="0">
                        <a:effectLst/>
                        <a:latin typeface="+mn-lt"/>
                        <a:ea typeface="Calibri" panose="020F0502020204030204" pitchFamily="34" charset="0"/>
                        <a:cs typeface="Times New Roman" panose="02020603050405020304" pitchFamily="18" charset="0"/>
                      </a:endParaRPr>
                    </a:p>
                  </a:txBody>
                  <a:tcPr marL="2414" marR="2414" marT="0" marB="0" anchor="ctr">
                    <a:lnT w="12700" cap="flat" cmpd="sng" algn="ctr">
                      <a:solidFill>
                        <a:schemeClr val="accent1"/>
                      </a:solidFill>
                      <a:prstDash val="solid"/>
                      <a:round/>
                      <a:headEnd type="none" w="med" len="med"/>
                      <a:tailEnd type="none" w="med" len="med"/>
                    </a:lnT>
                  </a:tcPr>
                </a:tc>
                <a:extLst>
                  <a:ext uri="{0D108BD9-81ED-4DB2-BD59-A6C34878D82A}">
                    <a16:rowId xmlns:a16="http://schemas.microsoft.com/office/drawing/2014/main" val="2188499069"/>
                  </a:ext>
                </a:extLst>
              </a:tr>
            </a:tbl>
          </a:graphicData>
        </a:graphic>
      </p:graphicFrame>
    </p:spTree>
    <p:extLst>
      <p:ext uri="{BB962C8B-B14F-4D97-AF65-F5344CB8AC3E}">
        <p14:creationId xmlns:p14="http://schemas.microsoft.com/office/powerpoint/2010/main" val="21971448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6" name="Table 25">
            <a:extLst>
              <a:ext uri="{FF2B5EF4-FFF2-40B4-BE49-F238E27FC236}">
                <a16:creationId xmlns:a16="http://schemas.microsoft.com/office/drawing/2014/main" id="{61D2B1B7-CA00-4B48-8D38-D7FAA2EF47B3}"/>
              </a:ext>
            </a:extLst>
          </p:cNvPr>
          <p:cNvGraphicFramePr>
            <a:graphicFrameLocks noGrp="1"/>
          </p:cNvGraphicFramePr>
          <p:nvPr>
            <p:extLst>
              <p:ext uri="{D42A27DB-BD31-4B8C-83A1-F6EECF244321}">
                <p14:modId xmlns:p14="http://schemas.microsoft.com/office/powerpoint/2010/main" val="2724045799"/>
              </p:ext>
            </p:extLst>
          </p:nvPr>
        </p:nvGraphicFramePr>
        <p:xfrm>
          <a:off x="951020" y="1596903"/>
          <a:ext cx="9792842" cy="1446912"/>
        </p:xfrm>
        <a:graphic>
          <a:graphicData uri="http://schemas.openxmlformats.org/drawingml/2006/table">
            <a:tbl>
              <a:tblPr firstRow="1" firstCol="1" bandRow="1">
                <a:tableStyleId>{5C22544A-7EE6-4342-B048-85BDC9FD1C3A}</a:tableStyleId>
              </a:tblPr>
              <a:tblGrid>
                <a:gridCol w="1025915">
                  <a:extLst>
                    <a:ext uri="{9D8B030D-6E8A-4147-A177-3AD203B41FA5}">
                      <a16:colId xmlns:a16="http://schemas.microsoft.com/office/drawing/2014/main" val="1552807612"/>
                    </a:ext>
                  </a:extLst>
                </a:gridCol>
                <a:gridCol w="2497931">
                  <a:extLst>
                    <a:ext uri="{9D8B030D-6E8A-4147-A177-3AD203B41FA5}">
                      <a16:colId xmlns:a16="http://schemas.microsoft.com/office/drawing/2014/main" val="1811555529"/>
                    </a:ext>
                  </a:extLst>
                </a:gridCol>
                <a:gridCol w="1567249">
                  <a:extLst>
                    <a:ext uri="{9D8B030D-6E8A-4147-A177-3AD203B41FA5}">
                      <a16:colId xmlns:a16="http://schemas.microsoft.com/office/drawing/2014/main" val="1920102491"/>
                    </a:ext>
                  </a:extLst>
                </a:gridCol>
                <a:gridCol w="1567249">
                  <a:extLst>
                    <a:ext uri="{9D8B030D-6E8A-4147-A177-3AD203B41FA5}">
                      <a16:colId xmlns:a16="http://schemas.microsoft.com/office/drawing/2014/main" val="4280409548"/>
                    </a:ext>
                  </a:extLst>
                </a:gridCol>
                <a:gridCol w="1567249">
                  <a:extLst>
                    <a:ext uri="{9D8B030D-6E8A-4147-A177-3AD203B41FA5}">
                      <a16:colId xmlns:a16="http://schemas.microsoft.com/office/drawing/2014/main" val="1743973037"/>
                    </a:ext>
                  </a:extLst>
                </a:gridCol>
                <a:gridCol w="1567249">
                  <a:extLst>
                    <a:ext uri="{9D8B030D-6E8A-4147-A177-3AD203B41FA5}">
                      <a16:colId xmlns:a16="http://schemas.microsoft.com/office/drawing/2014/main" val="273340963"/>
                    </a:ext>
                  </a:extLst>
                </a:gridCol>
              </a:tblGrid>
              <a:tr h="438912">
                <a:tc gridSpan="2">
                  <a:txBody>
                    <a:bodyPr/>
                    <a:lstStyle/>
                    <a:p>
                      <a:pPr marL="0" marR="0" algn="ctr">
                        <a:lnSpc>
                          <a:spcPct val="90000"/>
                        </a:lnSpc>
                        <a:spcBef>
                          <a:spcPts val="0"/>
                        </a:spcBef>
                        <a:spcAft>
                          <a:spcPts val="0"/>
                        </a:spcAft>
                      </a:pPr>
                      <a:r>
                        <a:rPr lang="en-US" sz="1200" dirty="0">
                          <a:effectLst/>
                          <a:latin typeface="+mn-lt"/>
                          <a:ea typeface="Calibri" panose="020F0502020204030204" pitchFamily="34" charset="0"/>
                          <a:cs typeface="Times New Roman" panose="02020603050405020304" pitchFamily="18" charset="0"/>
                        </a:rPr>
                        <a:t>Sitting Activities</a:t>
                      </a:r>
                    </a:p>
                  </a:txBody>
                  <a:tcPr marL="26747" marR="26747" marT="0" marB="0" anchor="ctr"/>
                </a:tc>
                <a:tc hMerge="1">
                  <a:txBody>
                    <a:bodyPr/>
                    <a:lstStyle/>
                    <a:p>
                      <a:pPr marL="0" marR="0" algn="ctr">
                        <a:lnSpc>
                          <a:spcPct val="102000"/>
                        </a:lnSpc>
                        <a:spcBef>
                          <a:spcPts val="0"/>
                        </a:spcBef>
                        <a:spcAft>
                          <a:spcPts val="0"/>
                        </a:spcAft>
                      </a:pPr>
                      <a:endParaRPr lang="en-US" sz="1200" dirty="0">
                        <a:effectLst/>
                        <a:latin typeface="+mn-lt"/>
                        <a:ea typeface="Calibri" panose="020F0502020204030204" pitchFamily="34" charset="0"/>
                        <a:cs typeface="Times New Roman" panose="02020603050405020304" pitchFamily="18" charset="0"/>
                      </a:endParaRPr>
                    </a:p>
                  </a:txBody>
                  <a:tcPr marL="20060" marR="20060" marT="0" marB="0" anchor="ctr"/>
                </a:tc>
                <a:tc>
                  <a:txBody>
                    <a:bodyPr/>
                    <a:lstStyle/>
                    <a:p>
                      <a:pPr marL="0" marR="0" algn="ctr">
                        <a:lnSpc>
                          <a:spcPct val="90000"/>
                        </a:lnSpc>
                        <a:spcBef>
                          <a:spcPts val="0"/>
                        </a:spcBef>
                        <a:spcAft>
                          <a:spcPts val="0"/>
                        </a:spcAft>
                      </a:pPr>
                      <a:r>
                        <a:rPr lang="en-US" sz="1200" dirty="0">
                          <a:effectLst/>
                          <a:latin typeface="+mn-lt"/>
                          <a:ea typeface="Calibri" panose="020F0502020204030204" pitchFamily="34" charset="0"/>
                          <a:cs typeface="Times New Roman" panose="02020603050405020304" pitchFamily="18" charset="0"/>
                        </a:rPr>
                        <a:t>Sessions</a:t>
                      </a:r>
                    </a:p>
                    <a:p>
                      <a:pPr marL="0" marR="0" algn="ctr">
                        <a:lnSpc>
                          <a:spcPct val="90000"/>
                        </a:lnSpc>
                        <a:spcBef>
                          <a:spcPts val="0"/>
                        </a:spcBef>
                        <a:spcAft>
                          <a:spcPts val="0"/>
                        </a:spcAft>
                      </a:pPr>
                      <a:r>
                        <a:rPr lang="en-US" sz="1200" dirty="0">
                          <a:effectLst/>
                          <a:latin typeface="+mn-lt"/>
                          <a:ea typeface="Calibri" panose="020F0502020204030204" pitchFamily="34" charset="0"/>
                          <a:cs typeface="Times New Roman" panose="02020603050405020304" pitchFamily="18" charset="0"/>
                        </a:rPr>
                        <a:t>(12 Patients)</a:t>
                      </a:r>
                    </a:p>
                  </a:txBody>
                  <a:tcPr marL="26747" marR="26747" marT="0" marB="0" anchor="ctr"/>
                </a:tc>
                <a:tc>
                  <a:txBody>
                    <a:bodyPr/>
                    <a:lstStyle/>
                    <a:p>
                      <a:pPr marL="0" marR="0" algn="ctr">
                        <a:lnSpc>
                          <a:spcPct val="90000"/>
                        </a:lnSpc>
                        <a:spcBef>
                          <a:spcPts val="0"/>
                        </a:spcBef>
                        <a:spcAft>
                          <a:spcPts val="0"/>
                        </a:spcAft>
                      </a:pPr>
                      <a:r>
                        <a:rPr lang="en-US" sz="1200" dirty="0">
                          <a:effectLst/>
                          <a:latin typeface="+mn-lt"/>
                          <a:ea typeface="Calibri" panose="020F0502020204030204" pitchFamily="34" charset="0"/>
                          <a:cs typeface="Times New Roman" panose="02020603050405020304" pitchFamily="18" charset="0"/>
                        </a:rPr>
                        <a:t>RL Acc.</a:t>
                      </a:r>
                    </a:p>
                  </a:txBody>
                  <a:tcPr marL="26747" marR="26747" marT="0" marB="0" anchor="ctr"/>
                </a:tc>
                <a:tc>
                  <a:txBody>
                    <a:bodyPr/>
                    <a:lstStyle/>
                    <a:p>
                      <a:pPr marL="0" marR="0" algn="ctr">
                        <a:lnSpc>
                          <a:spcPct val="90000"/>
                        </a:lnSpc>
                        <a:spcBef>
                          <a:spcPts val="0"/>
                        </a:spcBef>
                        <a:spcAft>
                          <a:spcPts val="0"/>
                        </a:spcAft>
                      </a:pPr>
                      <a:r>
                        <a:rPr lang="en-US" sz="1200" dirty="0">
                          <a:effectLst/>
                          <a:latin typeface="+mn-lt"/>
                          <a:ea typeface="Calibri" panose="020F0502020204030204" pitchFamily="34" charset="0"/>
                          <a:cs typeface="Times New Roman" panose="02020603050405020304" pitchFamily="18" charset="0"/>
                        </a:rPr>
                        <a:t>Deep RL Acc.</a:t>
                      </a:r>
                    </a:p>
                  </a:txBody>
                  <a:tcPr marL="26747" marR="26747" marT="0" marB="0" anchor="ctr"/>
                </a:tc>
                <a:tc>
                  <a:txBody>
                    <a:bodyPr/>
                    <a:lstStyle/>
                    <a:p>
                      <a:pPr marL="0" marR="0" algn="ctr">
                        <a:lnSpc>
                          <a:spcPct val="90000"/>
                        </a:lnSpc>
                        <a:spcBef>
                          <a:spcPts val="0"/>
                        </a:spcBef>
                        <a:spcAft>
                          <a:spcPts val="0"/>
                        </a:spcAft>
                      </a:pPr>
                      <a:r>
                        <a:rPr lang="en-US" sz="1200" dirty="0">
                          <a:effectLst/>
                          <a:latin typeface="+mn-lt"/>
                          <a:ea typeface="Calibri" panose="020F0502020204030204" pitchFamily="34" charset="0"/>
                          <a:cs typeface="Times New Roman" panose="02020603050405020304" pitchFamily="18" charset="0"/>
                        </a:rPr>
                        <a:t>Deep RL vs RL</a:t>
                      </a:r>
                    </a:p>
                  </a:txBody>
                  <a:tcPr marL="26747" marR="26747" marT="0" marB="0" anchor="ctr"/>
                </a:tc>
                <a:extLst>
                  <a:ext uri="{0D108BD9-81ED-4DB2-BD59-A6C34878D82A}">
                    <a16:rowId xmlns:a16="http://schemas.microsoft.com/office/drawing/2014/main" val="2100537379"/>
                  </a:ext>
                </a:extLst>
              </a:tr>
              <a:tr h="336000">
                <a:tc rowSpan="3">
                  <a:txBody>
                    <a:bodyPr/>
                    <a:lstStyle/>
                    <a:p>
                      <a:pPr marL="0" marR="0" algn="ctr">
                        <a:lnSpc>
                          <a:spcPct val="102000"/>
                        </a:lnSpc>
                        <a:spcBef>
                          <a:spcPts val="0"/>
                        </a:spcBef>
                        <a:spcAft>
                          <a:spcPts val="0"/>
                        </a:spcAft>
                      </a:pPr>
                      <a:endParaRPr lang="en-US" sz="1200" dirty="0">
                        <a:latin typeface="+mn-lt"/>
                      </a:endParaRPr>
                    </a:p>
                  </a:txBody>
                  <a:tcPr marL="26747" marR="26747" marT="0" marB="0" anchor="ctr"/>
                </a:tc>
                <a:tc>
                  <a:txBody>
                    <a:bodyPr/>
                    <a:lstStyle/>
                    <a:p>
                      <a:pPr marL="0" marR="0" indent="0" algn="ctr">
                        <a:lnSpc>
                          <a:spcPct val="102000"/>
                        </a:lnSpc>
                        <a:spcBef>
                          <a:spcPts val="0"/>
                        </a:spcBef>
                        <a:spcAft>
                          <a:spcPts val="0"/>
                        </a:spcAft>
                        <a:buFont typeface="Arial" panose="020B0604020202020204" pitchFamily="34" charset="0"/>
                        <a:buNone/>
                      </a:pPr>
                      <a:r>
                        <a:rPr lang="en-US" sz="1200" b="1" dirty="0">
                          <a:effectLst/>
                          <a:latin typeface="+mn-lt"/>
                        </a:rPr>
                        <a:t>Sitting 1 – Yaw</a:t>
                      </a:r>
                    </a:p>
                  </a:txBody>
                  <a:tcPr marL="26747" marR="26747" marT="0" marB="0" anchor="ctr"/>
                </a:tc>
                <a:tc>
                  <a:txBody>
                    <a:bodyPr/>
                    <a:lstStyle/>
                    <a:p>
                      <a:pPr algn="ctr">
                        <a:lnSpc>
                          <a:spcPct val="102000"/>
                        </a:lnSpc>
                        <a:spcAft>
                          <a:spcPts val="0"/>
                        </a:spcAft>
                      </a:pPr>
                      <a:r>
                        <a:rPr lang="en-GB" sz="1200" dirty="0">
                          <a:effectLst/>
                        </a:rPr>
                        <a:t>166</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200" dirty="0">
                          <a:effectLst/>
                        </a:rPr>
                        <a:t>57.83%</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200" dirty="0">
                          <a:effectLst/>
                        </a:rPr>
                        <a:t>75.96%</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200" b="1" dirty="0">
                          <a:effectLst/>
                        </a:rPr>
                        <a:t>+18.13%</a:t>
                      </a:r>
                      <a:endParaRPr lang="en-US" sz="1200" b="1"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extLst>
                  <a:ext uri="{0D108BD9-81ED-4DB2-BD59-A6C34878D82A}">
                    <a16:rowId xmlns:a16="http://schemas.microsoft.com/office/drawing/2014/main" val="2658297410"/>
                  </a:ext>
                </a:extLst>
              </a:tr>
              <a:tr h="336000">
                <a:tc vMerge="1">
                  <a:txBody>
                    <a:bodyPr/>
                    <a:lstStyle/>
                    <a:p>
                      <a:pPr marL="0" marR="0" algn="ctr">
                        <a:lnSpc>
                          <a:spcPct val="102000"/>
                        </a:lnSpc>
                        <a:spcBef>
                          <a:spcPts val="0"/>
                        </a:spcBef>
                        <a:spcAft>
                          <a:spcPts val="0"/>
                        </a:spcAft>
                      </a:pPr>
                      <a:endParaRPr lang="en-US" sz="1200" dirty="0">
                        <a:latin typeface="+mn-lt"/>
                      </a:endParaRPr>
                    </a:p>
                  </a:txBody>
                  <a:tcPr marL="20060" marR="20060" marT="0" marB="0" anchor="ctr"/>
                </a:tc>
                <a:tc>
                  <a:txBody>
                    <a:bodyPr/>
                    <a:lstStyle/>
                    <a:p>
                      <a:pPr marL="0" marR="0" indent="0" algn="ctr">
                        <a:lnSpc>
                          <a:spcPct val="102000"/>
                        </a:lnSpc>
                        <a:spcBef>
                          <a:spcPts val="0"/>
                        </a:spcBef>
                        <a:spcAft>
                          <a:spcPts val="0"/>
                        </a:spcAft>
                        <a:buFont typeface="Arial" panose="020B0604020202020204" pitchFamily="34" charset="0"/>
                        <a:buNone/>
                      </a:pPr>
                      <a:r>
                        <a:rPr lang="en-US" sz="1200" b="1" dirty="0">
                          <a:effectLst/>
                          <a:latin typeface="+mn-lt"/>
                        </a:rPr>
                        <a:t>Sitting 2 –</a:t>
                      </a:r>
                      <a:r>
                        <a:rPr lang="en-US" sz="1200" b="1" baseline="0" dirty="0">
                          <a:effectLst/>
                          <a:latin typeface="+mn-lt"/>
                        </a:rPr>
                        <a:t> Pitch</a:t>
                      </a:r>
                      <a:endParaRPr lang="en-US" sz="1200" b="1" dirty="0">
                        <a:effectLst/>
                        <a:latin typeface="+mn-lt"/>
                      </a:endParaRPr>
                    </a:p>
                  </a:txBody>
                  <a:tcPr marL="26747" marR="26747" marT="0" marB="0" anchor="ctr"/>
                </a:tc>
                <a:tc>
                  <a:txBody>
                    <a:bodyPr/>
                    <a:lstStyle/>
                    <a:p>
                      <a:pPr algn="ctr">
                        <a:lnSpc>
                          <a:spcPct val="102000"/>
                        </a:lnSpc>
                        <a:spcAft>
                          <a:spcPts val="0"/>
                        </a:spcAft>
                      </a:pPr>
                      <a:r>
                        <a:rPr lang="en-GB" sz="1200" dirty="0">
                          <a:effectLst/>
                        </a:rPr>
                        <a:t>164</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200" dirty="0">
                          <a:effectLst/>
                        </a:rPr>
                        <a:t>67.07%</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200" dirty="0">
                          <a:effectLst/>
                        </a:rPr>
                        <a:t>65.01%</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200" b="1" dirty="0">
                          <a:effectLst/>
                        </a:rPr>
                        <a:t>-2.06%</a:t>
                      </a:r>
                      <a:endParaRPr lang="en-US" sz="1200" b="1"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extLst>
                  <a:ext uri="{0D108BD9-81ED-4DB2-BD59-A6C34878D82A}">
                    <a16:rowId xmlns:a16="http://schemas.microsoft.com/office/drawing/2014/main" val="2756699377"/>
                  </a:ext>
                </a:extLst>
              </a:tr>
              <a:tr h="336000">
                <a:tc vMerge="1">
                  <a:txBody>
                    <a:bodyPr/>
                    <a:lstStyle/>
                    <a:p>
                      <a:pPr marL="0" marR="0" algn="ctr">
                        <a:lnSpc>
                          <a:spcPct val="102000"/>
                        </a:lnSpc>
                        <a:spcBef>
                          <a:spcPts val="0"/>
                        </a:spcBef>
                        <a:spcAft>
                          <a:spcPts val="0"/>
                        </a:spcAft>
                      </a:pPr>
                      <a:endParaRPr lang="en-US" sz="1200" dirty="0">
                        <a:latin typeface="+mn-lt"/>
                      </a:endParaRPr>
                    </a:p>
                  </a:txBody>
                  <a:tcPr marL="20060" marR="20060" marT="0" marB="0" anchor="ctr"/>
                </a:tc>
                <a:tc>
                  <a:txBody>
                    <a:bodyPr/>
                    <a:lstStyle/>
                    <a:p>
                      <a:pPr marL="0" marR="0" indent="0" algn="ctr">
                        <a:lnSpc>
                          <a:spcPct val="102000"/>
                        </a:lnSpc>
                        <a:spcBef>
                          <a:spcPts val="0"/>
                        </a:spcBef>
                        <a:spcAft>
                          <a:spcPts val="0"/>
                        </a:spcAft>
                        <a:buFont typeface="Arial" panose="020B0604020202020204" pitchFamily="34" charset="0"/>
                        <a:buNone/>
                      </a:pPr>
                      <a:r>
                        <a:rPr lang="en-US" sz="1200" b="1" dirty="0">
                          <a:effectLst/>
                          <a:latin typeface="+mn-lt"/>
                        </a:rPr>
                        <a:t>Sitting 3 – Bend</a:t>
                      </a:r>
                    </a:p>
                  </a:txBody>
                  <a:tcPr marL="26747" marR="26747" marT="0" marB="0" anchor="ctr"/>
                </a:tc>
                <a:tc>
                  <a:txBody>
                    <a:bodyPr/>
                    <a:lstStyle/>
                    <a:p>
                      <a:pPr algn="ctr">
                        <a:lnSpc>
                          <a:spcPct val="102000"/>
                        </a:lnSpc>
                        <a:spcAft>
                          <a:spcPts val="0"/>
                        </a:spcAft>
                      </a:pPr>
                      <a:r>
                        <a:rPr lang="en-GB" sz="1200" dirty="0">
                          <a:effectLst/>
                        </a:rPr>
                        <a:t>154</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200" dirty="0">
                          <a:effectLst/>
                        </a:rPr>
                        <a:t>61.04%</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200" dirty="0">
                          <a:effectLst/>
                        </a:rPr>
                        <a:t>75.19%</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200" b="1" dirty="0">
                          <a:effectLst/>
                        </a:rPr>
                        <a:t>+14.15%</a:t>
                      </a:r>
                      <a:endParaRPr lang="en-US" sz="1200" b="1"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extLst>
                  <a:ext uri="{0D108BD9-81ED-4DB2-BD59-A6C34878D82A}">
                    <a16:rowId xmlns:a16="http://schemas.microsoft.com/office/drawing/2014/main" val="3307546875"/>
                  </a:ext>
                </a:extLst>
              </a:tr>
            </a:tbl>
          </a:graphicData>
        </a:graphic>
      </p:graphicFrame>
      <p:sp>
        <p:nvSpPr>
          <p:cNvPr id="2" name="Title 1">
            <a:extLst>
              <a:ext uri="{FF2B5EF4-FFF2-40B4-BE49-F238E27FC236}">
                <a16:creationId xmlns:a16="http://schemas.microsoft.com/office/drawing/2014/main" id="{9456B694-EA38-4580-A8C4-5484EF3CC155}"/>
              </a:ext>
            </a:extLst>
          </p:cNvPr>
          <p:cNvSpPr>
            <a:spLocks noGrp="1"/>
          </p:cNvSpPr>
          <p:nvPr>
            <p:ph type="title" idx="4294967295"/>
          </p:nvPr>
        </p:nvSpPr>
        <p:spPr>
          <a:xfrm>
            <a:off x="1024128" y="585216"/>
            <a:ext cx="8570445" cy="1499616"/>
          </a:xfrm>
        </p:spPr>
        <p:txBody>
          <a:bodyPr/>
          <a:lstStyle/>
          <a:p>
            <a:r>
              <a:rPr lang="en-US" dirty="0">
                <a:solidFill>
                  <a:schemeClr val="bg1">
                    <a:lumMod val="50000"/>
                  </a:schemeClr>
                </a:solidFill>
              </a:rPr>
              <a:t>Evaluation Results</a:t>
            </a:r>
          </a:p>
        </p:txBody>
      </p:sp>
      <p:pic>
        <p:nvPicPr>
          <p:cNvPr id="12" name="Picture 11"/>
          <p:cNvPicPr>
            <a:picLocks noChangeAspect="1"/>
          </p:cNvPicPr>
          <p:nvPr/>
        </p:nvPicPr>
        <p:blipFill rotWithShape="1">
          <a:blip r:embed="rId2" cstate="hqprint">
            <a:extLst>
              <a:ext uri="{28A0092B-C50C-407E-A947-70E740481C1C}">
                <a14:useLocalDpi xmlns:a14="http://schemas.microsoft.com/office/drawing/2010/main"/>
              </a:ext>
            </a:extLst>
          </a:blip>
          <a:srcRect l="22260" r="17093"/>
          <a:stretch/>
        </p:blipFill>
        <p:spPr>
          <a:xfrm>
            <a:off x="1125601" y="2123292"/>
            <a:ext cx="711200" cy="851867"/>
          </a:xfrm>
          <a:prstGeom prst="rect">
            <a:avLst/>
          </a:prstGeom>
        </p:spPr>
      </p:pic>
      <p:graphicFrame>
        <p:nvGraphicFramePr>
          <p:cNvPr id="3" name="Table 2"/>
          <p:cNvGraphicFramePr>
            <a:graphicFrameLocks noGrp="1"/>
          </p:cNvGraphicFramePr>
          <p:nvPr/>
        </p:nvGraphicFramePr>
        <p:xfrm>
          <a:off x="951018" y="6400013"/>
          <a:ext cx="9792845" cy="336000"/>
        </p:xfrm>
        <a:graphic>
          <a:graphicData uri="http://schemas.openxmlformats.org/drawingml/2006/table">
            <a:tbl>
              <a:tblPr firstRow="1" firstCol="1" bandRow="1">
                <a:tableStyleId>{5C22544A-7EE6-4342-B048-85BDC9FD1C3A}</a:tableStyleId>
              </a:tblPr>
              <a:tblGrid>
                <a:gridCol w="5091360">
                  <a:extLst>
                    <a:ext uri="{9D8B030D-6E8A-4147-A177-3AD203B41FA5}">
                      <a16:colId xmlns:a16="http://schemas.microsoft.com/office/drawing/2014/main" val="67321903"/>
                    </a:ext>
                  </a:extLst>
                </a:gridCol>
                <a:gridCol w="1566333">
                  <a:extLst>
                    <a:ext uri="{9D8B030D-6E8A-4147-A177-3AD203B41FA5}">
                      <a16:colId xmlns:a16="http://schemas.microsoft.com/office/drawing/2014/main" val="4272083538"/>
                    </a:ext>
                  </a:extLst>
                </a:gridCol>
                <a:gridCol w="1560689">
                  <a:extLst>
                    <a:ext uri="{9D8B030D-6E8A-4147-A177-3AD203B41FA5}">
                      <a16:colId xmlns:a16="http://schemas.microsoft.com/office/drawing/2014/main" val="31689698"/>
                    </a:ext>
                  </a:extLst>
                </a:gridCol>
                <a:gridCol w="1574463">
                  <a:extLst>
                    <a:ext uri="{9D8B030D-6E8A-4147-A177-3AD203B41FA5}">
                      <a16:colId xmlns:a16="http://schemas.microsoft.com/office/drawing/2014/main" val="3073404879"/>
                    </a:ext>
                  </a:extLst>
                </a:gridCol>
              </a:tblGrid>
              <a:tr h="336000">
                <a:tc>
                  <a:txBody>
                    <a:bodyPr/>
                    <a:lstStyle/>
                    <a:p>
                      <a:pPr algn="ctr">
                        <a:lnSpc>
                          <a:spcPct val="102000"/>
                        </a:lnSpc>
                        <a:spcAft>
                          <a:spcPts val="0"/>
                        </a:spcAft>
                      </a:pPr>
                      <a:r>
                        <a:rPr lang="en-GB" sz="1600" dirty="0">
                          <a:effectLst/>
                        </a:rPr>
                        <a:t>Average:</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600" dirty="0">
                          <a:effectLst/>
                        </a:rPr>
                        <a:t>62.53%</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600" dirty="0">
                          <a:effectLst/>
                        </a:rPr>
                        <a:t>70.10%</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600" dirty="0">
                          <a:effectLst/>
                        </a:rPr>
                        <a:t>+7.57%</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extLst>
                  <a:ext uri="{0D108BD9-81ED-4DB2-BD59-A6C34878D82A}">
                    <a16:rowId xmlns:a16="http://schemas.microsoft.com/office/drawing/2014/main" val="1810451634"/>
                  </a:ext>
                </a:extLst>
              </a:tr>
            </a:tbl>
          </a:graphicData>
        </a:graphic>
      </p:graphicFrame>
      <p:graphicFrame>
        <p:nvGraphicFramePr>
          <p:cNvPr id="14" name="Table 13">
            <a:extLst>
              <a:ext uri="{FF2B5EF4-FFF2-40B4-BE49-F238E27FC236}">
                <a16:creationId xmlns:a16="http://schemas.microsoft.com/office/drawing/2014/main" id="{61D2B1B7-CA00-4B48-8D38-D7FAA2EF47B3}"/>
              </a:ext>
            </a:extLst>
          </p:cNvPr>
          <p:cNvGraphicFramePr>
            <a:graphicFrameLocks noGrp="1"/>
          </p:cNvGraphicFramePr>
          <p:nvPr>
            <p:extLst>
              <p:ext uri="{D42A27DB-BD31-4B8C-83A1-F6EECF244321}">
                <p14:modId xmlns:p14="http://schemas.microsoft.com/office/powerpoint/2010/main" val="2455061413"/>
              </p:ext>
            </p:extLst>
          </p:nvPr>
        </p:nvGraphicFramePr>
        <p:xfrm>
          <a:off x="951018" y="3080177"/>
          <a:ext cx="9792846" cy="2078822"/>
        </p:xfrm>
        <a:graphic>
          <a:graphicData uri="http://schemas.openxmlformats.org/drawingml/2006/table">
            <a:tbl>
              <a:tblPr firstRow="1" firstCol="1" bandRow="1">
                <a:tableStyleId>{5C22544A-7EE6-4342-B048-85BDC9FD1C3A}</a:tableStyleId>
              </a:tblPr>
              <a:tblGrid>
                <a:gridCol w="1025915">
                  <a:extLst>
                    <a:ext uri="{9D8B030D-6E8A-4147-A177-3AD203B41FA5}">
                      <a16:colId xmlns:a16="http://schemas.microsoft.com/office/drawing/2014/main" val="1552807612"/>
                    </a:ext>
                  </a:extLst>
                </a:gridCol>
                <a:gridCol w="2491235">
                  <a:extLst>
                    <a:ext uri="{9D8B030D-6E8A-4147-A177-3AD203B41FA5}">
                      <a16:colId xmlns:a16="http://schemas.microsoft.com/office/drawing/2014/main" val="1811555529"/>
                    </a:ext>
                  </a:extLst>
                </a:gridCol>
                <a:gridCol w="1568924">
                  <a:extLst>
                    <a:ext uri="{9D8B030D-6E8A-4147-A177-3AD203B41FA5}">
                      <a16:colId xmlns:a16="http://schemas.microsoft.com/office/drawing/2014/main" val="1920102491"/>
                    </a:ext>
                  </a:extLst>
                </a:gridCol>
                <a:gridCol w="1568924">
                  <a:extLst>
                    <a:ext uri="{9D8B030D-6E8A-4147-A177-3AD203B41FA5}">
                      <a16:colId xmlns:a16="http://schemas.microsoft.com/office/drawing/2014/main" val="4280409548"/>
                    </a:ext>
                  </a:extLst>
                </a:gridCol>
                <a:gridCol w="1568924">
                  <a:extLst>
                    <a:ext uri="{9D8B030D-6E8A-4147-A177-3AD203B41FA5}">
                      <a16:colId xmlns:a16="http://schemas.microsoft.com/office/drawing/2014/main" val="1743973037"/>
                    </a:ext>
                  </a:extLst>
                </a:gridCol>
                <a:gridCol w="1568924">
                  <a:extLst>
                    <a:ext uri="{9D8B030D-6E8A-4147-A177-3AD203B41FA5}">
                      <a16:colId xmlns:a16="http://schemas.microsoft.com/office/drawing/2014/main" val="273340963"/>
                    </a:ext>
                  </a:extLst>
                </a:gridCol>
              </a:tblGrid>
              <a:tr h="438912">
                <a:tc gridSpan="2">
                  <a:txBody>
                    <a:bodyPr/>
                    <a:lstStyle/>
                    <a:p>
                      <a:pPr marL="0" marR="0" algn="ctr">
                        <a:lnSpc>
                          <a:spcPct val="90000"/>
                        </a:lnSpc>
                        <a:spcBef>
                          <a:spcPts val="0"/>
                        </a:spcBef>
                        <a:spcAft>
                          <a:spcPts val="0"/>
                        </a:spcAft>
                      </a:pPr>
                      <a:r>
                        <a:rPr lang="en-US" sz="1200" dirty="0">
                          <a:effectLst/>
                          <a:latin typeface="+mn-lt"/>
                          <a:ea typeface="Calibri" panose="020F0502020204030204" pitchFamily="34" charset="0"/>
                          <a:cs typeface="Times New Roman" panose="02020603050405020304" pitchFamily="18" charset="0"/>
                        </a:rPr>
                        <a:t>Sitting Activities</a:t>
                      </a:r>
                    </a:p>
                  </a:txBody>
                  <a:tcPr marL="26747" marR="26747" marT="0" marB="0" anchor="ctr"/>
                </a:tc>
                <a:tc hMerge="1">
                  <a:txBody>
                    <a:bodyPr/>
                    <a:lstStyle/>
                    <a:p>
                      <a:pPr marL="0" marR="0" algn="ctr">
                        <a:lnSpc>
                          <a:spcPct val="102000"/>
                        </a:lnSpc>
                        <a:spcBef>
                          <a:spcPts val="0"/>
                        </a:spcBef>
                        <a:spcAft>
                          <a:spcPts val="0"/>
                        </a:spcAft>
                      </a:pPr>
                      <a:endParaRPr lang="en-US" sz="1200" dirty="0">
                        <a:effectLst/>
                        <a:latin typeface="+mn-lt"/>
                        <a:ea typeface="Calibri" panose="020F0502020204030204" pitchFamily="34" charset="0"/>
                        <a:cs typeface="Times New Roman" panose="02020603050405020304" pitchFamily="18" charset="0"/>
                      </a:endParaRPr>
                    </a:p>
                  </a:txBody>
                  <a:tcPr marL="20060" marR="20060" marT="0" marB="0" anchor="ctr"/>
                </a:tc>
                <a:tc>
                  <a:txBody>
                    <a:bodyPr/>
                    <a:lstStyle/>
                    <a:p>
                      <a:pPr marL="0" marR="0" algn="ctr">
                        <a:lnSpc>
                          <a:spcPct val="90000"/>
                        </a:lnSpc>
                        <a:spcBef>
                          <a:spcPts val="0"/>
                        </a:spcBef>
                        <a:spcAft>
                          <a:spcPts val="0"/>
                        </a:spcAft>
                      </a:pPr>
                      <a:r>
                        <a:rPr lang="en-US" sz="1200" dirty="0">
                          <a:effectLst/>
                          <a:latin typeface="+mn-lt"/>
                          <a:ea typeface="Calibri" panose="020F0502020204030204" pitchFamily="34" charset="0"/>
                          <a:cs typeface="Times New Roman" panose="02020603050405020304" pitchFamily="18" charset="0"/>
                        </a:rPr>
                        <a:t>Sessions</a:t>
                      </a:r>
                    </a:p>
                    <a:p>
                      <a:pPr marL="0" marR="0" algn="ctr">
                        <a:lnSpc>
                          <a:spcPct val="90000"/>
                        </a:lnSpc>
                        <a:spcBef>
                          <a:spcPts val="0"/>
                        </a:spcBef>
                        <a:spcAft>
                          <a:spcPts val="0"/>
                        </a:spcAft>
                      </a:pPr>
                      <a:r>
                        <a:rPr lang="en-US" sz="1200" dirty="0">
                          <a:effectLst/>
                          <a:latin typeface="+mn-lt"/>
                          <a:ea typeface="Calibri" panose="020F0502020204030204" pitchFamily="34" charset="0"/>
                          <a:cs typeface="Times New Roman" panose="02020603050405020304" pitchFamily="18" charset="0"/>
                        </a:rPr>
                        <a:t>(12 Patients)</a:t>
                      </a:r>
                    </a:p>
                  </a:txBody>
                  <a:tcPr marL="26747" marR="26747" marT="0" marB="0" anchor="ctr"/>
                </a:tc>
                <a:tc>
                  <a:txBody>
                    <a:bodyPr/>
                    <a:lstStyle/>
                    <a:p>
                      <a:pPr marL="0" marR="0" algn="ctr">
                        <a:lnSpc>
                          <a:spcPct val="90000"/>
                        </a:lnSpc>
                        <a:spcBef>
                          <a:spcPts val="0"/>
                        </a:spcBef>
                        <a:spcAft>
                          <a:spcPts val="0"/>
                        </a:spcAft>
                      </a:pPr>
                      <a:r>
                        <a:rPr lang="en-US" sz="1200" dirty="0">
                          <a:effectLst/>
                          <a:latin typeface="+mn-lt"/>
                          <a:ea typeface="Calibri" panose="020F0502020204030204" pitchFamily="34" charset="0"/>
                          <a:cs typeface="Times New Roman" panose="02020603050405020304" pitchFamily="18" charset="0"/>
                        </a:rPr>
                        <a:t>RL Acc.</a:t>
                      </a:r>
                    </a:p>
                  </a:txBody>
                  <a:tcPr marL="26747" marR="26747" marT="0" marB="0" anchor="ctr"/>
                </a:tc>
                <a:tc>
                  <a:txBody>
                    <a:bodyPr/>
                    <a:lstStyle/>
                    <a:p>
                      <a:pPr marL="0" marR="0" algn="ctr">
                        <a:lnSpc>
                          <a:spcPct val="90000"/>
                        </a:lnSpc>
                        <a:spcBef>
                          <a:spcPts val="0"/>
                        </a:spcBef>
                        <a:spcAft>
                          <a:spcPts val="0"/>
                        </a:spcAft>
                      </a:pPr>
                      <a:r>
                        <a:rPr lang="en-US" sz="1200" dirty="0">
                          <a:effectLst/>
                          <a:latin typeface="+mn-lt"/>
                          <a:ea typeface="Calibri" panose="020F0502020204030204" pitchFamily="34" charset="0"/>
                          <a:cs typeface="Times New Roman" panose="02020603050405020304" pitchFamily="18" charset="0"/>
                        </a:rPr>
                        <a:t>Deep RL Acc.</a:t>
                      </a:r>
                    </a:p>
                  </a:txBody>
                  <a:tcPr marL="26747" marR="26747" marT="0" marB="0" anchor="ctr"/>
                </a:tc>
                <a:tc>
                  <a:txBody>
                    <a:bodyPr/>
                    <a:lstStyle/>
                    <a:p>
                      <a:pPr marL="0" marR="0" algn="ctr">
                        <a:lnSpc>
                          <a:spcPct val="90000"/>
                        </a:lnSpc>
                        <a:spcBef>
                          <a:spcPts val="0"/>
                        </a:spcBef>
                        <a:spcAft>
                          <a:spcPts val="0"/>
                        </a:spcAft>
                      </a:pPr>
                      <a:r>
                        <a:rPr lang="en-US" sz="1200" dirty="0">
                          <a:effectLst/>
                          <a:latin typeface="+mn-lt"/>
                          <a:ea typeface="Calibri" panose="020F0502020204030204" pitchFamily="34" charset="0"/>
                          <a:cs typeface="Times New Roman" panose="02020603050405020304" pitchFamily="18" charset="0"/>
                        </a:rPr>
                        <a:t>Deep RL vs RL</a:t>
                      </a:r>
                    </a:p>
                  </a:txBody>
                  <a:tcPr marL="26747" marR="26747" marT="0" marB="0" anchor="ctr"/>
                </a:tc>
                <a:extLst>
                  <a:ext uri="{0D108BD9-81ED-4DB2-BD59-A6C34878D82A}">
                    <a16:rowId xmlns:a16="http://schemas.microsoft.com/office/drawing/2014/main" val="2100537379"/>
                  </a:ext>
                </a:extLst>
              </a:tr>
              <a:tr h="336000">
                <a:tc rowSpan="4">
                  <a:txBody>
                    <a:bodyPr/>
                    <a:lstStyle/>
                    <a:p>
                      <a:pPr marL="0" marR="0" algn="ctr">
                        <a:lnSpc>
                          <a:spcPct val="102000"/>
                        </a:lnSpc>
                        <a:spcBef>
                          <a:spcPts val="0"/>
                        </a:spcBef>
                        <a:spcAft>
                          <a:spcPts val="0"/>
                        </a:spcAft>
                      </a:pPr>
                      <a:endParaRPr lang="en-US" sz="1200" dirty="0">
                        <a:latin typeface="+mn-lt"/>
                      </a:endParaRPr>
                    </a:p>
                  </a:txBody>
                  <a:tcPr marL="26747" marR="26747" marT="0" marB="0" anchor="ctr"/>
                </a:tc>
                <a:tc>
                  <a:txBody>
                    <a:bodyPr/>
                    <a:lstStyle/>
                    <a:p>
                      <a:pPr marL="0" marR="0" indent="0" algn="ctr">
                        <a:lnSpc>
                          <a:spcPct val="102000"/>
                        </a:lnSpc>
                        <a:spcBef>
                          <a:spcPts val="0"/>
                        </a:spcBef>
                        <a:spcAft>
                          <a:spcPts val="0"/>
                        </a:spcAft>
                        <a:buFont typeface="Arial" panose="020B0604020202020204" pitchFamily="34" charset="0"/>
                        <a:buNone/>
                      </a:pPr>
                      <a:r>
                        <a:rPr lang="en-US" sz="1200" b="1" dirty="0">
                          <a:effectLst/>
                          <a:latin typeface="+mn-lt"/>
                        </a:rPr>
                        <a:t>Standing 1 – Balance</a:t>
                      </a:r>
                    </a:p>
                  </a:txBody>
                  <a:tcPr marL="26747" marR="26747" marT="0" marB="0" anchor="ctr"/>
                </a:tc>
                <a:tc>
                  <a:txBody>
                    <a:bodyPr/>
                    <a:lstStyle/>
                    <a:p>
                      <a:pPr algn="ctr">
                        <a:lnSpc>
                          <a:spcPct val="102000"/>
                        </a:lnSpc>
                        <a:spcAft>
                          <a:spcPts val="0"/>
                        </a:spcAft>
                      </a:pPr>
                      <a:r>
                        <a:rPr lang="en-GB" sz="1200" dirty="0">
                          <a:effectLst/>
                        </a:rPr>
                        <a:t>120</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200" dirty="0">
                          <a:effectLst/>
                        </a:rPr>
                        <a:t>60.00%</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200" dirty="0">
                          <a:effectLst/>
                        </a:rPr>
                        <a:t>59.62%</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200" b="1" dirty="0">
                          <a:effectLst/>
                        </a:rPr>
                        <a:t>-0.38%</a:t>
                      </a:r>
                      <a:endParaRPr lang="en-US" sz="1200" b="1"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extLst>
                  <a:ext uri="{0D108BD9-81ED-4DB2-BD59-A6C34878D82A}">
                    <a16:rowId xmlns:a16="http://schemas.microsoft.com/office/drawing/2014/main" val="2658297410"/>
                  </a:ext>
                </a:extLst>
              </a:tr>
              <a:tr h="483955">
                <a:tc vMerge="1">
                  <a:txBody>
                    <a:bodyPr/>
                    <a:lstStyle/>
                    <a:p>
                      <a:pPr marL="0" marR="0" algn="ctr">
                        <a:lnSpc>
                          <a:spcPct val="102000"/>
                        </a:lnSpc>
                        <a:spcBef>
                          <a:spcPts val="0"/>
                        </a:spcBef>
                        <a:spcAft>
                          <a:spcPts val="0"/>
                        </a:spcAft>
                      </a:pPr>
                      <a:endParaRPr lang="en-US" sz="1200" dirty="0">
                        <a:latin typeface="+mn-lt"/>
                      </a:endParaRPr>
                    </a:p>
                  </a:txBody>
                  <a:tcPr marL="20060" marR="20060" marT="0" marB="0" anchor="ctr"/>
                </a:tc>
                <a:tc>
                  <a:txBody>
                    <a:bodyPr/>
                    <a:lstStyle/>
                    <a:p>
                      <a:pPr marL="0" marR="0" indent="0" algn="ctr">
                        <a:lnSpc>
                          <a:spcPct val="102000"/>
                        </a:lnSpc>
                        <a:spcBef>
                          <a:spcPts val="0"/>
                        </a:spcBef>
                        <a:spcAft>
                          <a:spcPts val="0"/>
                        </a:spcAft>
                        <a:buFont typeface="Arial" panose="020B0604020202020204" pitchFamily="34" charset="0"/>
                        <a:buNone/>
                      </a:pPr>
                      <a:r>
                        <a:rPr lang="en-US" sz="1200" b="1" dirty="0">
                          <a:effectLst/>
                          <a:latin typeface="+mn-lt"/>
                        </a:rPr>
                        <a:t>Standing  2 –</a:t>
                      </a:r>
                      <a:r>
                        <a:rPr lang="en-US" sz="1200" b="1" baseline="0" dirty="0">
                          <a:effectLst/>
                          <a:latin typeface="+mn-lt"/>
                        </a:rPr>
                        <a:t> Balance Foam</a:t>
                      </a:r>
                      <a:endParaRPr lang="en-US" sz="1200" b="1" dirty="0">
                        <a:effectLst/>
                        <a:latin typeface="+mn-lt"/>
                      </a:endParaRPr>
                    </a:p>
                  </a:txBody>
                  <a:tcPr marL="26747" marR="26747" marT="0" marB="0" anchor="ctr"/>
                </a:tc>
                <a:tc>
                  <a:txBody>
                    <a:bodyPr/>
                    <a:lstStyle/>
                    <a:p>
                      <a:pPr algn="ctr">
                        <a:lnSpc>
                          <a:spcPct val="102000"/>
                        </a:lnSpc>
                        <a:spcAft>
                          <a:spcPts val="0"/>
                        </a:spcAft>
                      </a:pPr>
                      <a:r>
                        <a:rPr lang="en-GB" sz="1200" dirty="0">
                          <a:effectLst/>
                        </a:rPr>
                        <a:t>112</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200" dirty="0">
                          <a:effectLst/>
                        </a:rPr>
                        <a:t>69.64%</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200" dirty="0">
                          <a:effectLst/>
                        </a:rPr>
                        <a:t>71.17%</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200" b="1" dirty="0">
                          <a:effectLst/>
                        </a:rPr>
                        <a:t>+1.53%</a:t>
                      </a:r>
                      <a:endParaRPr lang="en-US" sz="1200" b="1"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extLst>
                  <a:ext uri="{0D108BD9-81ED-4DB2-BD59-A6C34878D82A}">
                    <a16:rowId xmlns:a16="http://schemas.microsoft.com/office/drawing/2014/main" val="2756699377"/>
                  </a:ext>
                </a:extLst>
              </a:tr>
              <a:tr h="483955">
                <a:tc vMerge="1">
                  <a:txBody>
                    <a:bodyPr/>
                    <a:lstStyle/>
                    <a:p>
                      <a:pPr marL="0" marR="0" algn="ctr">
                        <a:lnSpc>
                          <a:spcPct val="102000"/>
                        </a:lnSpc>
                        <a:spcBef>
                          <a:spcPts val="0"/>
                        </a:spcBef>
                        <a:spcAft>
                          <a:spcPts val="0"/>
                        </a:spcAft>
                      </a:pPr>
                      <a:endParaRPr lang="en-US" sz="1200" dirty="0">
                        <a:latin typeface="+mn-lt"/>
                      </a:endParaRPr>
                    </a:p>
                  </a:txBody>
                  <a:tcPr marL="20060" marR="20060" marT="0" marB="0" anchor="ctr"/>
                </a:tc>
                <a:tc>
                  <a:txBody>
                    <a:bodyPr/>
                    <a:lstStyle/>
                    <a:p>
                      <a:pPr marL="0" marR="0" indent="0" algn="ctr">
                        <a:lnSpc>
                          <a:spcPct val="102000"/>
                        </a:lnSpc>
                        <a:spcBef>
                          <a:spcPts val="0"/>
                        </a:spcBef>
                        <a:spcAft>
                          <a:spcPts val="0"/>
                        </a:spcAft>
                        <a:buFont typeface="Arial" panose="020B0604020202020204" pitchFamily="34" charset="0"/>
                        <a:buNone/>
                      </a:pPr>
                      <a:r>
                        <a:rPr lang="en-US" sz="1200" b="1" dirty="0">
                          <a:effectLst/>
                          <a:latin typeface="+mn-lt"/>
                        </a:rPr>
                        <a:t>Standing  3 – Bend &amp; Reach</a:t>
                      </a:r>
                    </a:p>
                  </a:txBody>
                  <a:tcPr marL="26747" marR="26747" marT="0" marB="0" anchor="ctr"/>
                </a:tc>
                <a:tc>
                  <a:txBody>
                    <a:bodyPr/>
                    <a:lstStyle/>
                    <a:p>
                      <a:pPr algn="ctr">
                        <a:lnSpc>
                          <a:spcPct val="102000"/>
                        </a:lnSpc>
                        <a:spcAft>
                          <a:spcPts val="0"/>
                        </a:spcAft>
                      </a:pPr>
                      <a:r>
                        <a:rPr lang="en-GB" sz="1200" dirty="0">
                          <a:effectLst/>
                        </a:rPr>
                        <a:t>54</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200" dirty="0">
                          <a:effectLst/>
                        </a:rPr>
                        <a:t>51.85%</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200" dirty="0">
                          <a:effectLst/>
                        </a:rPr>
                        <a:t>69.59%</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200" b="1" dirty="0">
                          <a:effectLst/>
                        </a:rPr>
                        <a:t>+17.74%</a:t>
                      </a:r>
                      <a:endParaRPr lang="en-US" sz="1200" b="1"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extLst>
                  <a:ext uri="{0D108BD9-81ED-4DB2-BD59-A6C34878D82A}">
                    <a16:rowId xmlns:a16="http://schemas.microsoft.com/office/drawing/2014/main" val="3307546875"/>
                  </a:ext>
                </a:extLst>
              </a:tr>
              <a:tr h="336000">
                <a:tc vMerge="1">
                  <a:txBody>
                    <a:bodyPr/>
                    <a:lstStyle/>
                    <a:p>
                      <a:pPr marL="0" marR="0" algn="ctr">
                        <a:lnSpc>
                          <a:spcPct val="102000"/>
                        </a:lnSpc>
                        <a:spcBef>
                          <a:spcPts val="0"/>
                        </a:spcBef>
                        <a:spcAft>
                          <a:spcPts val="0"/>
                        </a:spcAft>
                      </a:pPr>
                      <a:endParaRPr lang="en-US" sz="1200" dirty="0">
                        <a:latin typeface="+mn-lt"/>
                      </a:endParaRPr>
                    </a:p>
                  </a:txBody>
                  <a:tcPr marL="20060" marR="20060" marT="0" marB="0" anchor="ctr"/>
                </a:tc>
                <a:tc>
                  <a:txBody>
                    <a:bodyPr/>
                    <a:lstStyle/>
                    <a:p>
                      <a:pPr marL="0" marR="0" indent="0" algn="ctr">
                        <a:lnSpc>
                          <a:spcPct val="102000"/>
                        </a:lnSpc>
                        <a:spcBef>
                          <a:spcPts val="0"/>
                        </a:spcBef>
                        <a:spcAft>
                          <a:spcPts val="0"/>
                        </a:spcAft>
                        <a:buFont typeface="Arial" panose="020B0604020202020204" pitchFamily="34" charset="0"/>
                        <a:buNone/>
                      </a:pPr>
                      <a:r>
                        <a:rPr lang="en-US" sz="1200" b="1" dirty="0">
                          <a:effectLst/>
                          <a:latin typeface="+mn-lt"/>
                        </a:rPr>
                        <a:t>Standing 4 – Turn</a:t>
                      </a:r>
                    </a:p>
                  </a:txBody>
                  <a:tcPr marL="26747" marR="26747" marT="0" marB="0" anchor="ctr"/>
                </a:tc>
                <a:tc>
                  <a:txBody>
                    <a:bodyPr/>
                    <a:lstStyle/>
                    <a:p>
                      <a:pPr algn="ctr">
                        <a:lnSpc>
                          <a:spcPct val="102000"/>
                        </a:lnSpc>
                        <a:spcAft>
                          <a:spcPts val="0"/>
                        </a:spcAft>
                      </a:pPr>
                      <a:r>
                        <a:rPr lang="en-GB" sz="1200" dirty="0">
                          <a:effectLst/>
                        </a:rPr>
                        <a:t>126</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200" dirty="0">
                          <a:effectLst/>
                        </a:rPr>
                        <a:t>58.73%</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200" dirty="0">
                          <a:effectLst/>
                        </a:rPr>
                        <a:t>68.93%</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200" b="1" dirty="0">
                          <a:effectLst/>
                        </a:rPr>
                        <a:t>+10.20%</a:t>
                      </a:r>
                      <a:endParaRPr lang="en-US" sz="1200" b="1"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extLst>
                  <a:ext uri="{0D108BD9-81ED-4DB2-BD59-A6C34878D82A}">
                    <a16:rowId xmlns:a16="http://schemas.microsoft.com/office/drawing/2014/main" val="1587625627"/>
                  </a:ext>
                </a:extLst>
              </a:tr>
            </a:tbl>
          </a:graphicData>
        </a:graphic>
      </p:graphicFrame>
      <p:pic>
        <p:nvPicPr>
          <p:cNvPr id="10" name="Picture 9"/>
          <p:cNvPicPr>
            <a:picLocks noChangeAspect="1"/>
          </p:cNvPicPr>
          <p:nvPr/>
        </p:nvPicPr>
        <p:blipFill rotWithShape="1">
          <a:blip r:embed="rId3" cstate="hqprint">
            <a:extLst>
              <a:ext uri="{28A0092B-C50C-407E-A947-70E740481C1C}">
                <a14:useLocalDpi xmlns:a14="http://schemas.microsoft.com/office/drawing/2010/main"/>
              </a:ext>
            </a:extLst>
          </a:blip>
          <a:srcRect l="24284" r="21029"/>
          <a:stretch/>
        </p:blipFill>
        <p:spPr>
          <a:xfrm>
            <a:off x="1075366" y="3735802"/>
            <a:ext cx="784577" cy="957167"/>
          </a:xfrm>
          <a:prstGeom prst="rect">
            <a:avLst/>
          </a:prstGeom>
        </p:spPr>
      </p:pic>
      <p:graphicFrame>
        <p:nvGraphicFramePr>
          <p:cNvPr id="16" name="Table 15">
            <a:extLst>
              <a:ext uri="{FF2B5EF4-FFF2-40B4-BE49-F238E27FC236}">
                <a16:creationId xmlns:a16="http://schemas.microsoft.com/office/drawing/2014/main" id="{61D2B1B7-CA00-4B48-8D38-D7FAA2EF47B3}"/>
              </a:ext>
            </a:extLst>
          </p:cNvPr>
          <p:cNvGraphicFramePr>
            <a:graphicFrameLocks noGrp="1"/>
          </p:cNvGraphicFramePr>
          <p:nvPr>
            <p:extLst>
              <p:ext uri="{D42A27DB-BD31-4B8C-83A1-F6EECF244321}">
                <p14:modId xmlns:p14="http://schemas.microsoft.com/office/powerpoint/2010/main" val="4031714992"/>
              </p:ext>
            </p:extLst>
          </p:nvPr>
        </p:nvGraphicFramePr>
        <p:xfrm>
          <a:off x="951020" y="4911520"/>
          <a:ext cx="9792842" cy="1446912"/>
        </p:xfrm>
        <a:graphic>
          <a:graphicData uri="http://schemas.openxmlformats.org/drawingml/2006/table">
            <a:tbl>
              <a:tblPr firstRow="1" firstCol="1" bandRow="1">
                <a:tableStyleId>{5C22544A-7EE6-4342-B048-85BDC9FD1C3A}</a:tableStyleId>
              </a:tblPr>
              <a:tblGrid>
                <a:gridCol w="1025915">
                  <a:extLst>
                    <a:ext uri="{9D8B030D-6E8A-4147-A177-3AD203B41FA5}">
                      <a16:colId xmlns:a16="http://schemas.microsoft.com/office/drawing/2014/main" val="1552807612"/>
                    </a:ext>
                  </a:extLst>
                </a:gridCol>
                <a:gridCol w="2497931">
                  <a:extLst>
                    <a:ext uri="{9D8B030D-6E8A-4147-A177-3AD203B41FA5}">
                      <a16:colId xmlns:a16="http://schemas.microsoft.com/office/drawing/2014/main" val="1811555529"/>
                    </a:ext>
                  </a:extLst>
                </a:gridCol>
                <a:gridCol w="1567249">
                  <a:extLst>
                    <a:ext uri="{9D8B030D-6E8A-4147-A177-3AD203B41FA5}">
                      <a16:colId xmlns:a16="http://schemas.microsoft.com/office/drawing/2014/main" val="1920102491"/>
                    </a:ext>
                  </a:extLst>
                </a:gridCol>
                <a:gridCol w="1567249">
                  <a:extLst>
                    <a:ext uri="{9D8B030D-6E8A-4147-A177-3AD203B41FA5}">
                      <a16:colId xmlns:a16="http://schemas.microsoft.com/office/drawing/2014/main" val="4280409548"/>
                    </a:ext>
                  </a:extLst>
                </a:gridCol>
                <a:gridCol w="1567249">
                  <a:extLst>
                    <a:ext uri="{9D8B030D-6E8A-4147-A177-3AD203B41FA5}">
                      <a16:colId xmlns:a16="http://schemas.microsoft.com/office/drawing/2014/main" val="1743973037"/>
                    </a:ext>
                  </a:extLst>
                </a:gridCol>
                <a:gridCol w="1567249">
                  <a:extLst>
                    <a:ext uri="{9D8B030D-6E8A-4147-A177-3AD203B41FA5}">
                      <a16:colId xmlns:a16="http://schemas.microsoft.com/office/drawing/2014/main" val="273340963"/>
                    </a:ext>
                  </a:extLst>
                </a:gridCol>
              </a:tblGrid>
              <a:tr h="438912">
                <a:tc gridSpan="2">
                  <a:txBody>
                    <a:bodyPr/>
                    <a:lstStyle/>
                    <a:p>
                      <a:pPr marL="0" marR="0" algn="ctr">
                        <a:lnSpc>
                          <a:spcPct val="90000"/>
                        </a:lnSpc>
                        <a:spcBef>
                          <a:spcPts val="0"/>
                        </a:spcBef>
                        <a:spcAft>
                          <a:spcPts val="0"/>
                        </a:spcAft>
                      </a:pPr>
                      <a:r>
                        <a:rPr lang="en-US" sz="1200" dirty="0">
                          <a:effectLst/>
                          <a:latin typeface="+mn-lt"/>
                          <a:ea typeface="Calibri" panose="020F0502020204030204" pitchFamily="34" charset="0"/>
                          <a:cs typeface="Times New Roman" panose="02020603050405020304" pitchFamily="18" charset="0"/>
                        </a:rPr>
                        <a:t>Sitting Activities</a:t>
                      </a:r>
                    </a:p>
                  </a:txBody>
                  <a:tcPr marL="26747" marR="26747" marT="0" marB="0" anchor="ctr"/>
                </a:tc>
                <a:tc hMerge="1">
                  <a:txBody>
                    <a:bodyPr/>
                    <a:lstStyle/>
                    <a:p>
                      <a:pPr marL="0" marR="0" algn="ctr">
                        <a:lnSpc>
                          <a:spcPct val="102000"/>
                        </a:lnSpc>
                        <a:spcBef>
                          <a:spcPts val="0"/>
                        </a:spcBef>
                        <a:spcAft>
                          <a:spcPts val="0"/>
                        </a:spcAft>
                      </a:pPr>
                      <a:endParaRPr lang="en-US" sz="1200" dirty="0">
                        <a:effectLst/>
                        <a:latin typeface="+mn-lt"/>
                        <a:ea typeface="Calibri" panose="020F0502020204030204" pitchFamily="34" charset="0"/>
                        <a:cs typeface="Times New Roman" panose="02020603050405020304" pitchFamily="18" charset="0"/>
                      </a:endParaRPr>
                    </a:p>
                  </a:txBody>
                  <a:tcPr marL="20060" marR="20060" marT="0" marB="0" anchor="ctr"/>
                </a:tc>
                <a:tc>
                  <a:txBody>
                    <a:bodyPr/>
                    <a:lstStyle/>
                    <a:p>
                      <a:pPr marL="0" marR="0" algn="ctr">
                        <a:lnSpc>
                          <a:spcPct val="90000"/>
                        </a:lnSpc>
                        <a:spcBef>
                          <a:spcPts val="0"/>
                        </a:spcBef>
                        <a:spcAft>
                          <a:spcPts val="0"/>
                        </a:spcAft>
                      </a:pPr>
                      <a:r>
                        <a:rPr lang="en-US" sz="1200" dirty="0">
                          <a:effectLst/>
                          <a:latin typeface="+mn-lt"/>
                          <a:ea typeface="Calibri" panose="020F0502020204030204" pitchFamily="34" charset="0"/>
                          <a:cs typeface="Times New Roman" panose="02020603050405020304" pitchFamily="18" charset="0"/>
                        </a:rPr>
                        <a:t>Sessions</a:t>
                      </a:r>
                    </a:p>
                    <a:p>
                      <a:pPr marL="0" marR="0" algn="ctr">
                        <a:lnSpc>
                          <a:spcPct val="90000"/>
                        </a:lnSpc>
                        <a:spcBef>
                          <a:spcPts val="0"/>
                        </a:spcBef>
                        <a:spcAft>
                          <a:spcPts val="0"/>
                        </a:spcAft>
                      </a:pPr>
                      <a:r>
                        <a:rPr lang="en-US" sz="1200" dirty="0">
                          <a:effectLst/>
                          <a:latin typeface="+mn-lt"/>
                          <a:ea typeface="Calibri" panose="020F0502020204030204" pitchFamily="34" charset="0"/>
                          <a:cs typeface="Times New Roman" panose="02020603050405020304" pitchFamily="18" charset="0"/>
                        </a:rPr>
                        <a:t>(12 Patients)</a:t>
                      </a:r>
                    </a:p>
                  </a:txBody>
                  <a:tcPr marL="26747" marR="26747" marT="0" marB="0" anchor="ctr"/>
                </a:tc>
                <a:tc>
                  <a:txBody>
                    <a:bodyPr/>
                    <a:lstStyle/>
                    <a:p>
                      <a:pPr marL="0" marR="0" algn="ctr">
                        <a:lnSpc>
                          <a:spcPct val="90000"/>
                        </a:lnSpc>
                        <a:spcBef>
                          <a:spcPts val="0"/>
                        </a:spcBef>
                        <a:spcAft>
                          <a:spcPts val="0"/>
                        </a:spcAft>
                      </a:pPr>
                      <a:r>
                        <a:rPr lang="en-US" sz="1200" dirty="0">
                          <a:effectLst/>
                          <a:latin typeface="+mn-lt"/>
                          <a:ea typeface="Calibri" panose="020F0502020204030204" pitchFamily="34" charset="0"/>
                          <a:cs typeface="Times New Roman" panose="02020603050405020304" pitchFamily="18" charset="0"/>
                        </a:rPr>
                        <a:t>RL Acc.</a:t>
                      </a:r>
                    </a:p>
                  </a:txBody>
                  <a:tcPr marL="26747" marR="26747" marT="0" marB="0" anchor="ctr"/>
                </a:tc>
                <a:tc>
                  <a:txBody>
                    <a:bodyPr/>
                    <a:lstStyle/>
                    <a:p>
                      <a:pPr marL="0" marR="0" algn="ctr">
                        <a:lnSpc>
                          <a:spcPct val="90000"/>
                        </a:lnSpc>
                        <a:spcBef>
                          <a:spcPts val="0"/>
                        </a:spcBef>
                        <a:spcAft>
                          <a:spcPts val="0"/>
                        </a:spcAft>
                      </a:pPr>
                      <a:r>
                        <a:rPr lang="en-US" sz="1200" dirty="0">
                          <a:effectLst/>
                          <a:latin typeface="+mn-lt"/>
                          <a:ea typeface="Calibri" panose="020F0502020204030204" pitchFamily="34" charset="0"/>
                          <a:cs typeface="Times New Roman" panose="02020603050405020304" pitchFamily="18" charset="0"/>
                        </a:rPr>
                        <a:t>Deep RL Acc.</a:t>
                      </a:r>
                    </a:p>
                  </a:txBody>
                  <a:tcPr marL="26747" marR="26747" marT="0" marB="0" anchor="ctr"/>
                </a:tc>
                <a:tc>
                  <a:txBody>
                    <a:bodyPr/>
                    <a:lstStyle/>
                    <a:p>
                      <a:pPr marL="0" marR="0" algn="ctr">
                        <a:lnSpc>
                          <a:spcPct val="90000"/>
                        </a:lnSpc>
                        <a:spcBef>
                          <a:spcPts val="0"/>
                        </a:spcBef>
                        <a:spcAft>
                          <a:spcPts val="0"/>
                        </a:spcAft>
                      </a:pPr>
                      <a:r>
                        <a:rPr lang="en-US" sz="1200" dirty="0">
                          <a:effectLst/>
                          <a:latin typeface="+mn-lt"/>
                          <a:ea typeface="Calibri" panose="020F0502020204030204" pitchFamily="34" charset="0"/>
                          <a:cs typeface="Times New Roman" panose="02020603050405020304" pitchFamily="18" charset="0"/>
                        </a:rPr>
                        <a:t>Deep RL vs RL</a:t>
                      </a:r>
                    </a:p>
                  </a:txBody>
                  <a:tcPr marL="26747" marR="26747" marT="0" marB="0" anchor="ctr"/>
                </a:tc>
                <a:extLst>
                  <a:ext uri="{0D108BD9-81ED-4DB2-BD59-A6C34878D82A}">
                    <a16:rowId xmlns:a16="http://schemas.microsoft.com/office/drawing/2014/main" val="2100537379"/>
                  </a:ext>
                </a:extLst>
              </a:tr>
              <a:tr h="336000">
                <a:tc rowSpan="3">
                  <a:txBody>
                    <a:bodyPr/>
                    <a:lstStyle/>
                    <a:p>
                      <a:pPr marL="0" marR="0" algn="ctr">
                        <a:lnSpc>
                          <a:spcPct val="102000"/>
                        </a:lnSpc>
                        <a:spcBef>
                          <a:spcPts val="0"/>
                        </a:spcBef>
                        <a:spcAft>
                          <a:spcPts val="0"/>
                        </a:spcAft>
                      </a:pPr>
                      <a:endParaRPr lang="en-US" sz="1200" dirty="0">
                        <a:latin typeface="+mn-lt"/>
                      </a:endParaRPr>
                    </a:p>
                  </a:txBody>
                  <a:tcPr marL="26747" marR="26747" marT="0" marB="0" anchor="ctr"/>
                </a:tc>
                <a:tc>
                  <a:txBody>
                    <a:bodyPr/>
                    <a:lstStyle/>
                    <a:p>
                      <a:pPr marL="0" marR="0" indent="0" algn="ctr">
                        <a:lnSpc>
                          <a:spcPct val="102000"/>
                        </a:lnSpc>
                        <a:spcBef>
                          <a:spcPts val="0"/>
                        </a:spcBef>
                        <a:spcAft>
                          <a:spcPts val="0"/>
                        </a:spcAft>
                        <a:buFont typeface="Arial" panose="020B0604020202020204" pitchFamily="34" charset="0"/>
                        <a:buNone/>
                      </a:pPr>
                      <a:r>
                        <a:rPr lang="en-US" sz="1200" b="1" dirty="0">
                          <a:effectLst/>
                          <a:latin typeface="+mn-lt"/>
                        </a:rPr>
                        <a:t>Sitting 1 – Yaw</a:t>
                      </a:r>
                    </a:p>
                  </a:txBody>
                  <a:tcPr marL="26747" marR="26747" marT="0" marB="0" anchor="ctr"/>
                </a:tc>
                <a:tc>
                  <a:txBody>
                    <a:bodyPr/>
                    <a:lstStyle/>
                    <a:p>
                      <a:pPr algn="ctr">
                        <a:lnSpc>
                          <a:spcPct val="102000"/>
                        </a:lnSpc>
                        <a:spcAft>
                          <a:spcPts val="0"/>
                        </a:spcAft>
                      </a:pPr>
                      <a:r>
                        <a:rPr lang="en-GB" sz="1200" dirty="0">
                          <a:effectLst/>
                        </a:rPr>
                        <a:t>90</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200">
                          <a:effectLst/>
                        </a:rPr>
                        <a:t>57.78%</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200" dirty="0">
                          <a:effectLst/>
                        </a:rPr>
                        <a:t>63.89%</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200" b="1" dirty="0">
                          <a:effectLst/>
                        </a:rPr>
                        <a:t>+6.11%</a:t>
                      </a:r>
                      <a:endParaRPr lang="en-US" sz="1200" b="1"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extLst>
                  <a:ext uri="{0D108BD9-81ED-4DB2-BD59-A6C34878D82A}">
                    <a16:rowId xmlns:a16="http://schemas.microsoft.com/office/drawing/2014/main" val="2658297410"/>
                  </a:ext>
                </a:extLst>
              </a:tr>
              <a:tr h="336000">
                <a:tc vMerge="1">
                  <a:txBody>
                    <a:bodyPr/>
                    <a:lstStyle/>
                    <a:p>
                      <a:pPr marL="0" marR="0" algn="ctr">
                        <a:lnSpc>
                          <a:spcPct val="102000"/>
                        </a:lnSpc>
                        <a:spcBef>
                          <a:spcPts val="0"/>
                        </a:spcBef>
                        <a:spcAft>
                          <a:spcPts val="0"/>
                        </a:spcAft>
                      </a:pPr>
                      <a:endParaRPr lang="en-US" sz="1200" dirty="0">
                        <a:latin typeface="+mn-lt"/>
                      </a:endParaRPr>
                    </a:p>
                  </a:txBody>
                  <a:tcPr marL="20060" marR="20060" marT="0" marB="0" anchor="ctr"/>
                </a:tc>
                <a:tc>
                  <a:txBody>
                    <a:bodyPr/>
                    <a:lstStyle/>
                    <a:p>
                      <a:pPr marL="0" marR="0" indent="0" algn="ctr">
                        <a:lnSpc>
                          <a:spcPct val="102000"/>
                        </a:lnSpc>
                        <a:spcBef>
                          <a:spcPts val="0"/>
                        </a:spcBef>
                        <a:spcAft>
                          <a:spcPts val="0"/>
                        </a:spcAft>
                        <a:buFont typeface="Arial" panose="020B0604020202020204" pitchFamily="34" charset="0"/>
                        <a:buNone/>
                      </a:pPr>
                      <a:r>
                        <a:rPr lang="en-US" sz="1200" b="1" dirty="0">
                          <a:effectLst/>
                          <a:latin typeface="+mn-lt"/>
                        </a:rPr>
                        <a:t>Sitting 2 –</a:t>
                      </a:r>
                      <a:r>
                        <a:rPr lang="en-US" sz="1200" b="1" baseline="0" dirty="0">
                          <a:effectLst/>
                          <a:latin typeface="+mn-lt"/>
                        </a:rPr>
                        <a:t> Pitch</a:t>
                      </a:r>
                      <a:endParaRPr lang="en-US" sz="1200" b="1" dirty="0">
                        <a:effectLst/>
                        <a:latin typeface="+mn-lt"/>
                      </a:endParaRPr>
                    </a:p>
                  </a:txBody>
                  <a:tcPr marL="26747" marR="26747" marT="0" marB="0" anchor="ctr"/>
                </a:tc>
                <a:tc>
                  <a:txBody>
                    <a:bodyPr/>
                    <a:lstStyle/>
                    <a:p>
                      <a:pPr algn="ctr">
                        <a:lnSpc>
                          <a:spcPct val="102000"/>
                        </a:lnSpc>
                        <a:spcAft>
                          <a:spcPts val="0"/>
                        </a:spcAft>
                      </a:pPr>
                      <a:r>
                        <a:rPr lang="en-GB" sz="1200" dirty="0">
                          <a:effectLst/>
                        </a:rPr>
                        <a:t>72</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200" dirty="0">
                          <a:effectLst/>
                        </a:rPr>
                        <a:t>69.44%</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200" dirty="0">
                          <a:effectLst/>
                        </a:rPr>
                        <a:t>84.97%</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200" b="1" dirty="0">
                          <a:effectLst/>
                        </a:rPr>
                        <a:t>+15.53%</a:t>
                      </a:r>
                      <a:endParaRPr lang="en-US" sz="1200" b="1"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extLst>
                  <a:ext uri="{0D108BD9-81ED-4DB2-BD59-A6C34878D82A}">
                    <a16:rowId xmlns:a16="http://schemas.microsoft.com/office/drawing/2014/main" val="2756699377"/>
                  </a:ext>
                </a:extLst>
              </a:tr>
              <a:tr h="336000">
                <a:tc vMerge="1">
                  <a:txBody>
                    <a:bodyPr/>
                    <a:lstStyle/>
                    <a:p>
                      <a:pPr marL="0" marR="0" algn="ctr">
                        <a:lnSpc>
                          <a:spcPct val="102000"/>
                        </a:lnSpc>
                        <a:spcBef>
                          <a:spcPts val="0"/>
                        </a:spcBef>
                        <a:spcAft>
                          <a:spcPts val="0"/>
                        </a:spcAft>
                      </a:pPr>
                      <a:endParaRPr lang="en-US" sz="1200" dirty="0">
                        <a:latin typeface="+mn-lt"/>
                      </a:endParaRPr>
                    </a:p>
                  </a:txBody>
                  <a:tcPr marL="20060" marR="20060" marT="0" marB="0" anchor="ctr"/>
                </a:tc>
                <a:tc>
                  <a:txBody>
                    <a:bodyPr/>
                    <a:lstStyle/>
                    <a:p>
                      <a:pPr marL="0" marR="0" indent="0" algn="ctr">
                        <a:lnSpc>
                          <a:spcPct val="102000"/>
                        </a:lnSpc>
                        <a:spcBef>
                          <a:spcPts val="0"/>
                        </a:spcBef>
                        <a:spcAft>
                          <a:spcPts val="0"/>
                        </a:spcAft>
                        <a:buFont typeface="Arial" panose="020B0604020202020204" pitchFamily="34" charset="0"/>
                        <a:buNone/>
                      </a:pPr>
                      <a:r>
                        <a:rPr lang="en-US" sz="1200" b="1" dirty="0">
                          <a:effectLst/>
                          <a:latin typeface="+mn-lt"/>
                        </a:rPr>
                        <a:t>Sitting 3 – Bend</a:t>
                      </a:r>
                    </a:p>
                  </a:txBody>
                  <a:tcPr marL="26747" marR="26747" marT="0" marB="0" anchor="ctr"/>
                </a:tc>
                <a:tc>
                  <a:txBody>
                    <a:bodyPr/>
                    <a:lstStyle/>
                    <a:p>
                      <a:pPr algn="ctr">
                        <a:lnSpc>
                          <a:spcPct val="102000"/>
                        </a:lnSpc>
                        <a:spcAft>
                          <a:spcPts val="0"/>
                        </a:spcAft>
                      </a:pPr>
                      <a:r>
                        <a:rPr lang="en-GB" sz="1200" dirty="0">
                          <a:effectLst/>
                        </a:rPr>
                        <a:t>64</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200" dirty="0">
                          <a:effectLst/>
                        </a:rPr>
                        <a:t>71.87%</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200" dirty="0">
                          <a:effectLst/>
                        </a:rPr>
                        <a:t>66.67%</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200" b="1" dirty="0">
                          <a:effectLst/>
                        </a:rPr>
                        <a:t>-5.20%</a:t>
                      </a:r>
                      <a:endParaRPr lang="en-US" sz="1200" b="1"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extLst>
                  <a:ext uri="{0D108BD9-81ED-4DB2-BD59-A6C34878D82A}">
                    <a16:rowId xmlns:a16="http://schemas.microsoft.com/office/drawing/2014/main" val="3307546875"/>
                  </a:ext>
                </a:extLst>
              </a:tr>
            </a:tbl>
          </a:graphicData>
        </a:graphic>
      </p:graphicFrame>
      <p:pic>
        <p:nvPicPr>
          <p:cNvPr id="11" name="Picture 10"/>
          <p:cNvPicPr>
            <a:picLocks noChangeAspect="1"/>
          </p:cNvPicPr>
          <p:nvPr/>
        </p:nvPicPr>
        <p:blipFill rotWithShape="1">
          <a:blip r:embed="rId4" cstate="hqprint">
            <a:extLst>
              <a:ext uri="{28A0092B-C50C-407E-A947-70E740481C1C}">
                <a14:useLocalDpi xmlns:a14="http://schemas.microsoft.com/office/drawing/2010/main"/>
              </a:ext>
            </a:extLst>
          </a:blip>
          <a:srcRect l="15730" r="19663"/>
          <a:stretch/>
        </p:blipFill>
        <p:spPr>
          <a:xfrm>
            <a:off x="1077732" y="5405715"/>
            <a:ext cx="778933" cy="913019"/>
          </a:xfrm>
          <a:prstGeom prst="rect">
            <a:avLst/>
          </a:prstGeom>
        </p:spPr>
      </p:pic>
    </p:spTree>
    <p:extLst>
      <p:ext uri="{BB962C8B-B14F-4D97-AF65-F5344CB8AC3E}">
        <p14:creationId xmlns:p14="http://schemas.microsoft.com/office/powerpoint/2010/main" val="547084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6" name="Table 25">
            <a:extLst>
              <a:ext uri="{FF2B5EF4-FFF2-40B4-BE49-F238E27FC236}">
                <a16:creationId xmlns:a16="http://schemas.microsoft.com/office/drawing/2014/main" id="{61D2B1B7-CA00-4B48-8D38-D7FAA2EF47B3}"/>
              </a:ext>
            </a:extLst>
          </p:cNvPr>
          <p:cNvGraphicFramePr>
            <a:graphicFrameLocks noGrp="1"/>
          </p:cNvGraphicFramePr>
          <p:nvPr>
            <p:extLst>
              <p:ext uri="{D42A27DB-BD31-4B8C-83A1-F6EECF244321}">
                <p14:modId xmlns:p14="http://schemas.microsoft.com/office/powerpoint/2010/main" val="198268041"/>
              </p:ext>
            </p:extLst>
          </p:nvPr>
        </p:nvGraphicFramePr>
        <p:xfrm>
          <a:off x="1106807" y="1603677"/>
          <a:ext cx="9567967" cy="1456225"/>
        </p:xfrm>
        <a:graphic>
          <a:graphicData uri="http://schemas.openxmlformats.org/drawingml/2006/table">
            <a:tbl>
              <a:tblPr firstRow="1" firstCol="1" bandRow="1">
                <a:tableStyleId>{5C22544A-7EE6-4342-B048-85BDC9FD1C3A}</a:tableStyleId>
              </a:tblPr>
              <a:tblGrid>
                <a:gridCol w="1193339">
                  <a:extLst>
                    <a:ext uri="{9D8B030D-6E8A-4147-A177-3AD203B41FA5}">
                      <a16:colId xmlns:a16="http://schemas.microsoft.com/office/drawing/2014/main" val="1552807612"/>
                    </a:ext>
                  </a:extLst>
                </a:gridCol>
                <a:gridCol w="2759535">
                  <a:extLst>
                    <a:ext uri="{9D8B030D-6E8A-4147-A177-3AD203B41FA5}">
                      <a16:colId xmlns:a16="http://schemas.microsoft.com/office/drawing/2014/main" val="1811555529"/>
                    </a:ext>
                  </a:extLst>
                </a:gridCol>
                <a:gridCol w="1969061">
                  <a:extLst>
                    <a:ext uri="{9D8B030D-6E8A-4147-A177-3AD203B41FA5}">
                      <a16:colId xmlns:a16="http://schemas.microsoft.com/office/drawing/2014/main" val="4280409548"/>
                    </a:ext>
                  </a:extLst>
                </a:gridCol>
                <a:gridCol w="1823016">
                  <a:extLst>
                    <a:ext uri="{9D8B030D-6E8A-4147-A177-3AD203B41FA5}">
                      <a16:colId xmlns:a16="http://schemas.microsoft.com/office/drawing/2014/main" val="1743973037"/>
                    </a:ext>
                  </a:extLst>
                </a:gridCol>
                <a:gridCol w="1823016">
                  <a:extLst>
                    <a:ext uri="{9D8B030D-6E8A-4147-A177-3AD203B41FA5}">
                      <a16:colId xmlns:a16="http://schemas.microsoft.com/office/drawing/2014/main" val="273340963"/>
                    </a:ext>
                  </a:extLst>
                </a:gridCol>
              </a:tblGrid>
              <a:tr h="448225">
                <a:tc gridSpan="2">
                  <a:txBody>
                    <a:bodyPr/>
                    <a:lstStyle/>
                    <a:p>
                      <a:pPr marL="0" marR="0" algn="ctr">
                        <a:lnSpc>
                          <a:spcPct val="90000"/>
                        </a:lnSpc>
                        <a:spcBef>
                          <a:spcPts val="0"/>
                        </a:spcBef>
                        <a:spcAft>
                          <a:spcPts val="0"/>
                        </a:spcAft>
                      </a:pPr>
                      <a:r>
                        <a:rPr lang="en-US" sz="1200" dirty="0">
                          <a:effectLst/>
                          <a:latin typeface="+mn-lt"/>
                          <a:ea typeface="Calibri" panose="020F0502020204030204" pitchFamily="34" charset="0"/>
                          <a:cs typeface="Times New Roman" panose="02020603050405020304" pitchFamily="18" charset="0"/>
                        </a:rPr>
                        <a:t>Sitting Activities</a:t>
                      </a:r>
                    </a:p>
                  </a:txBody>
                  <a:tcPr marL="26747" marR="26747" marT="0" marB="0" anchor="ctr"/>
                </a:tc>
                <a:tc hMerge="1">
                  <a:txBody>
                    <a:bodyPr/>
                    <a:lstStyle/>
                    <a:p>
                      <a:pPr marL="0" marR="0" algn="ctr">
                        <a:lnSpc>
                          <a:spcPct val="102000"/>
                        </a:lnSpc>
                        <a:spcBef>
                          <a:spcPts val="0"/>
                        </a:spcBef>
                        <a:spcAft>
                          <a:spcPts val="0"/>
                        </a:spcAft>
                      </a:pPr>
                      <a:endParaRPr lang="en-US" sz="1200" dirty="0">
                        <a:effectLst/>
                        <a:latin typeface="+mn-lt"/>
                        <a:ea typeface="Calibri" panose="020F0502020204030204" pitchFamily="34" charset="0"/>
                        <a:cs typeface="Times New Roman" panose="02020603050405020304" pitchFamily="18" charset="0"/>
                      </a:endParaRPr>
                    </a:p>
                  </a:txBody>
                  <a:tcPr marL="20060" marR="20060" marT="0" marB="0" anchor="ctr"/>
                </a:tc>
                <a:tc>
                  <a:txBody>
                    <a:bodyPr/>
                    <a:lstStyle/>
                    <a:p>
                      <a:pPr algn="ctr">
                        <a:lnSpc>
                          <a:spcPct val="102000"/>
                        </a:lnSpc>
                        <a:spcAft>
                          <a:spcPts val="0"/>
                        </a:spcAft>
                      </a:pPr>
                      <a:r>
                        <a:rPr lang="en-GB" sz="1200" b="1" dirty="0">
                          <a:effectLst/>
                          <a:latin typeface="Calibri" panose="020F0502020204030204" pitchFamily="34" charset="0"/>
                          <a:ea typeface="Calibri" panose="020F0502020204030204" pitchFamily="34" charset="0"/>
                          <a:cs typeface="Calibri" panose="020F0502020204030204" pitchFamily="34" charset="0"/>
                        </a:rPr>
                        <a:t>Deep RL Acc.</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algn="ctr">
                        <a:lnSpc>
                          <a:spcPct val="102000"/>
                        </a:lnSpc>
                        <a:spcAft>
                          <a:spcPts val="0"/>
                        </a:spcAft>
                      </a:pPr>
                      <a:r>
                        <a:rPr lang="en-GB" sz="1200" b="1" dirty="0">
                          <a:effectLst/>
                          <a:latin typeface="Calibri" panose="020F0502020204030204" pitchFamily="34" charset="0"/>
                          <a:ea typeface="Calibri" panose="020F0502020204030204" pitchFamily="34" charset="0"/>
                          <a:cs typeface="Calibri" panose="020F0502020204030204" pitchFamily="34" charset="0"/>
                        </a:rPr>
                        <a:t>(28 patients, All sites)</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200" b="1" dirty="0">
                          <a:effectLst/>
                          <a:latin typeface="Calibri" panose="020F0502020204030204" pitchFamily="34" charset="0"/>
                          <a:ea typeface="Calibri" panose="020F0502020204030204" pitchFamily="34" charset="0"/>
                          <a:cs typeface="Calibri" panose="020F0502020204030204" pitchFamily="34" charset="0"/>
                        </a:rPr>
                        <a:t>Deep RL</a:t>
                      </a:r>
                      <a:r>
                        <a:rPr lang="en-GB" sz="1200" b="1" baseline="0" dirty="0">
                          <a:effectLst/>
                          <a:latin typeface="Calibri" panose="020F0502020204030204" pitchFamily="34" charset="0"/>
                          <a:ea typeface="Calibri" panose="020F0502020204030204" pitchFamily="34" charset="0"/>
                          <a:cs typeface="Calibri" panose="020F0502020204030204" pitchFamily="34" charset="0"/>
                        </a:rPr>
                        <a:t> </a:t>
                      </a:r>
                      <a:r>
                        <a:rPr lang="en-GB" sz="1200" b="1" dirty="0">
                          <a:effectLst/>
                          <a:latin typeface="Calibri" panose="020F0502020204030204" pitchFamily="34" charset="0"/>
                          <a:ea typeface="Calibri" panose="020F0502020204030204" pitchFamily="34" charset="0"/>
                          <a:cs typeface="Calibri" panose="020F0502020204030204" pitchFamily="34" charset="0"/>
                        </a:rPr>
                        <a:t>Acc.</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algn="ctr">
                        <a:lnSpc>
                          <a:spcPct val="102000"/>
                        </a:lnSpc>
                        <a:spcAft>
                          <a:spcPts val="0"/>
                        </a:spcAft>
                      </a:pPr>
                      <a:r>
                        <a:rPr lang="en-GB" sz="1200" b="1" dirty="0">
                          <a:effectLst/>
                          <a:latin typeface="Calibri" panose="020F0502020204030204" pitchFamily="34" charset="0"/>
                          <a:ea typeface="Calibri" panose="020F0502020204030204" pitchFamily="34" charset="0"/>
                          <a:cs typeface="Calibri" panose="020F0502020204030204" pitchFamily="34" charset="0"/>
                        </a:rPr>
                        <a:t>(12 patients, Athens)</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tc>
                  <a:txBody>
                    <a:bodyPr/>
                    <a:lstStyle/>
                    <a:p>
                      <a:pPr marL="0" marR="0" algn="ctr">
                        <a:lnSpc>
                          <a:spcPct val="90000"/>
                        </a:lnSpc>
                        <a:spcBef>
                          <a:spcPts val="0"/>
                        </a:spcBef>
                        <a:spcAft>
                          <a:spcPts val="0"/>
                        </a:spcAft>
                      </a:pPr>
                      <a:r>
                        <a:rPr lang="en-US" sz="1200" dirty="0">
                          <a:effectLst/>
                          <a:latin typeface="+mn-lt"/>
                          <a:ea typeface="Calibri" panose="020F0502020204030204" pitchFamily="34" charset="0"/>
                          <a:cs typeface="Times New Roman" panose="02020603050405020304" pitchFamily="18" charset="0"/>
                        </a:rPr>
                        <a:t>Difference</a:t>
                      </a:r>
                      <a:r>
                        <a:rPr lang="en-US" sz="1200" baseline="0" dirty="0">
                          <a:effectLst/>
                          <a:latin typeface="+mn-lt"/>
                          <a:ea typeface="Calibri" panose="020F0502020204030204" pitchFamily="34" charset="0"/>
                          <a:cs typeface="Times New Roman" panose="02020603050405020304" pitchFamily="18" charset="0"/>
                        </a:rPr>
                        <a:t> </a:t>
                      </a:r>
                      <a:r>
                        <a:rPr lang="en-US" sz="1200" dirty="0">
                          <a:effectLst/>
                          <a:latin typeface="+mn-lt"/>
                          <a:ea typeface="Calibri" panose="020F0502020204030204" pitchFamily="34" charset="0"/>
                          <a:cs typeface="Times New Roman" panose="02020603050405020304" pitchFamily="18" charset="0"/>
                        </a:rPr>
                        <a:t>vs Baseline</a:t>
                      </a:r>
                    </a:p>
                  </a:txBody>
                  <a:tcPr marL="26747" marR="26747" marT="0" marB="0" anchor="ctr"/>
                </a:tc>
                <a:extLst>
                  <a:ext uri="{0D108BD9-81ED-4DB2-BD59-A6C34878D82A}">
                    <a16:rowId xmlns:a16="http://schemas.microsoft.com/office/drawing/2014/main" val="2100537379"/>
                  </a:ext>
                </a:extLst>
              </a:tr>
              <a:tr h="336000">
                <a:tc rowSpan="3">
                  <a:txBody>
                    <a:bodyPr/>
                    <a:lstStyle/>
                    <a:p>
                      <a:pPr marL="0" marR="0" algn="ctr">
                        <a:lnSpc>
                          <a:spcPct val="102000"/>
                        </a:lnSpc>
                        <a:spcBef>
                          <a:spcPts val="0"/>
                        </a:spcBef>
                        <a:spcAft>
                          <a:spcPts val="0"/>
                        </a:spcAft>
                      </a:pPr>
                      <a:endParaRPr lang="en-US" sz="1200" dirty="0">
                        <a:latin typeface="+mn-lt"/>
                      </a:endParaRPr>
                    </a:p>
                  </a:txBody>
                  <a:tcPr marL="26747" marR="26747" marT="0" marB="0" anchor="ctr"/>
                </a:tc>
                <a:tc>
                  <a:txBody>
                    <a:bodyPr/>
                    <a:lstStyle/>
                    <a:p>
                      <a:pPr marL="0" marR="0" indent="0" algn="ctr">
                        <a:lnSpc>
                          <a:spcPct val="102000"/>
                        </a:lnSpc>
                        <a:spcBef>
                          <a:spcPts val="0"/>
                        </a:spcBef>
                        <a:spcAft>
                          <a:spcPts val="0"/>
                        </a:spcAft>
                        <a:buFont typeface="Arial" panose="020B0604020202020204" pitchFamily="34" charset="0"/>
                        <a:buNone/>
                      </a:pPr>
                      <a:r>
                        <a:rPr lang="en-US" sz="1200" b="1" dirty="0">
                          <a:effectLst/>
                          <a:latin typeface="+mn-lt"/>
                        </a:rPr>
                        <a:t>Sitting 1 – Yaw</a:t>
                      </a:r>
                    </a:p>
                  </a:txBody>
                  <a:tcPr marL="26747" marR="26747" marT="0" marB="0" anchor="ctr"/>
                </a:tc>
                <a:tc>
                  <a:txBody>
                    <a:bodyPr/>
                    <a:lstStyle/>
                    <a:p>
                      <a:pPr algn="ctr">
                        <a:lnSpc>
                          <a:spcPct val="102000"/>
                        </a:lnSpc>
                        <a:spcAft>
                          <a:spcPts val="0"/>
                        </a:spcAft>
                      </a:pPr>
                      <a:r>
                        <a:rPr lang="en-GB" sz="1200" dirty="0">
                          <a:effectLst/>
                          <a:latin typeface="+mn-lt"/>
                          <a:ea typeface="Calibri" panose="020F0502020204030204" pitchFamily="34" charset="0"/>
                          <a:cs typeface="Calibri" panose="020F0502020204030204" pitchFamily="34" charset="0"/>
                        </a:rPr>
                        <a:t>75.27%</a:t>
                      </a:r>
                      <a:endParaRPr lang="en-US" sz="1200" dirty="0">
                        <a:effectLst/>
                        <a:latin typeface="+mn-lt"/>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200">
                          <a:effectLst/>
                          <a:latin typeface="+mn-lt"/>
                          <a:ea typeface="Calibri" panose="020F0502020204030204" pitchFamily="34" charset="0"/>
                          <a:cs typeface="Calibri" panose="020F0502020204030204" pitchFamily="34" charset="0"/>
                        </a:rPr>
                        <a:t>75.96%</a:t>
                      </a:r>
                      <a:endParaRPr lang="en-US" sz="1200">
                        <a:effectLst/>
                        <a:latin typeface="+mn-lt"/>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200" b="1" dirty="0">
                          <a:effectLst/>
                          <a:latin typeface="+mn-lt"/>
                          <a:ea typeface="Calibri" panose="020F0502020204030204" pitchFamily="34" charset="0"/>
                          <a:cs typeface="Calibri" panose="020F0502020204030204" pitchFamily="34" charset="0"/>
                        </a:rPr>
                        <a:t>-0.69%</a:t>
                      </a:r>
                      <a:endParaRPr lang="en-US" sz="1200" b="1" dirty="0">
                        <a:effectLst/>
                        <a:latin typeface="+mn-lt"/>
                        <a:ea typeface="Calibri" panose="020F0502020204030204" pitchFamily="34" charset="0"/>
                        <a:cs typeface="Times New Roman" panose="02020603050405020304" pitchFamily="18" charset="0"/>
                      </a:endParaRPr>
                    </a:p>
                  </a:txBody>
                  <a:tcPr marT="0" marB="0" anchor="ctr"/>
                </a:tc>
                <a:extLst>
                  <a:ext uri="{0D108BD9-81ED-4DB2-BD59-A6C34878D82A}">
                    <a16:rowId xmlns:a16="http://schemas.microsoft.com/office/drawing/2014/main" val="2658297410"/>
                  </a:ext>
                </a:extLst>
              </a:tr>
              <a:tr h="336000">
                <a:tc vMerge="1">
                  <a:txBody>
                    <a:bodyPr/>
                    <a:lstStyle/>
                    <a:p>
                      <a:pPr marL="0" marR="0" algn="ctr">
                        <a:lnSpc>
                          <a:spcPct val="102000"/>
                        </a:lnSpc>
                        <a:spcBef>
                          <a:spcPts val="0"/>
                        </a:spcBef>
                        <a:spcAft>
                          <a:spcPts val="0"/>
                        </a:spcAft>
                      </a:pPr>
                      <a:endParaRPr lang="en-US" sz="1200" dirty="0">
                        <a:latin typeface="+mn-lt"/>
                      </a:endParaRPr>
                    </a:p>
                  </a:txBody>
                  <a:tcPr marL="20060" marR="20060" marT="0" marB="0" anchor="ctr"/>
                </a:tc>
                <a:tc>
                  <a:txBody>
                    <a:bodyPr/>
                    <a:lstStyle/>
                    <a:p>
                      <a:pPr marL="0" marR="0" indent="0" algn="ctr">
                        <a:lnSpc>
                          <a:spcPct val="102000"/>
                        </a:lnSpc>
                        <a:spcBef>
                          <a:spcPts val="0"/>
                        </a:spcBef>
                        <a:spcAft>
                          <a:spcPts val="0"/>
                        </a:spcAft>
                        <a:buFont typeface="Arial" panose="020B0604020202020204" pitchFamily="34" charset="0"/>
                        <a:buNone/>
                      </a:pPr>
                      <a:r>
                        <a:rPr lang="en-US" sz="1200" b="1" dirty="0">
                          <a:effectLst/>
                          <a:latin typeface="+mn-lt"/>
                        </a:rPr>
                        <a:t>Sitting 2 –</a:t>
                      </a:r>
                      <a:r>
                        <a:rPr lang="en-US" sz="1200" b="1" baseline="0" dirty="0">
                          <a:effectLst/>
                          <a:latin typeface="+mn-lt"/>
                        </a:rPr>
                        <a:t> Pitch</a:t>
                      </a:r>
                      <a:endParaRPr lang="en-US" sz="1200" b="1" dirty="0">
                        <a:effectLst/>
                        <a:latin typeface="+mn-lt"/>
                      </a:endParaRPr>
                    </a:p>
                  </a:txBody>
                  <a:tcPr marL="26747" marR="26747" marT="0" marB="0" anchor="ctr"/>
                </a:tc>
                <a:tc>
                  <a:txBody>
                    <a:bodyPr/>
                    <a:lstStyle/>
                    <a:p>
                      <a:pPr algn="ctr">
                        <a:lnSpc>
                          <a:spcPct val="102000"/>
                        </a:lnSpc>
                        <a:spcAft>
                          <a:spcPts val="0"/>
                        </a:spcAft>
                      </a:pPr>
                      <a:r>
                        <a:rPr lang="en-GB" sz="1200" dirty="0">
                          <a:effectLst/>
                          <a:latin typeface="+mn-lt"/>
                          <a:ea typeface="Calibri" panose="020F0502020204030204" pitchFamily="34" charset="0"/>
                          <a:cs typeface="Calibri" panose="020F0502020204030204" pitchFamily="34" charset="0"/>
                        </a:rPr>
                        <a:t>61.84%</a:t>
                      </a:r>
                      <a:endParaRPr lang="en-US" sz="1200" dirty="0">
                        <a:effectLst/>
                        <a:latin typeface="+mn-lt"/>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200" dirty="0">
                          <a:effectLst/>
                          <a:latin typeface="+mn-lt"/>
                          <a:ea typeface="Calibri" panose="020F0502020204030204" pitchFamily="34" charset="0"/>
                          <a:cs typeface="Calibri" panose="020F0502020204030204" pitchFamily="34" charset="0"/>
                        </a:rPr>
                        <a:t>65.01%</a:t>
                      </a:r>
                      <a:endParaRPr lang="en-US" sz="1200" dirty="0">
                        <a:effectLst/>
                        <a:latin typeface="+mn-lt"/>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200" b="1" dirty="0">
                          <a:effectLst/>
                          <a:latin typeface="+mn-lt"/>
                          <a:ea typeface="Calibri" panose="020F0502020204030204" pitchFamily="34" charset="0"/>
                          <a:cs typeface="Calibri" panose="020F0502020204030204" pitchFamily="34" charset="0"/>
                        </a:rPr>
                        <a:t>-3.17%</a:t>
                      </a:r>
                      <a:endParaRPr lang="en-US" sz="1200" b="1" dirty="0">
                        <a:effectLst/>
                        <a:latin typeface="+mn-lt"/>
                        <a:ea typeface="Calibri" panose="020F0502020204030204" pitchFamily="34" charset="0"/>
                        <a:cs typeface="Times New Roman" panose="02020603050405020304" pitchFamily="18" charset="0"/>
                      </a:endParaRPr>
                    </a:p>
                  </a:txBody>
                  <a:tcPr marT="0" marB="0" anchor="ctr"/>
                </a:tc>
                <a:extLst>
                  <a:ext uri="{0D108BD9-81ED-4DB2-BD59-A6C34878D82A}">
                    <a16:rowId xmlns:a16="http://schemas.microsoft.com/office/drawing/2014/main" val="2756699377"/>
                  </a:ext>
                </a:extLst>
              </a:tr>
              <a:tr h="336000">
                <a:tc vMerge="1">
                  <a:txBody>
                    <a:bodyPr/>
                    <a:lstStyle/>
                    <a:p>
                      <a:pPr marL="0" marR="0" algn="ctr">
                        <a:lnSpc>
                          <a:spcPct val="102000"/>
                        </a:lnSpc>
                        <a:spcBef>
                          <a:spcPts val="0"/>
                        </a:spcBef>
                        <a:spcAft>
                          <a:spcPts val="0"/>
                        </a:spcAft>
                      </a:pPr>
                      <a:endParaRPr lang="en-US" sz="1200" dirty="0">
                        <a:latin typeface="+mn-lt"/>
                      </a:endParaRPr>
                    </a:p>
                  </a:txBody>
                  <a:tcPr marL="20060" marR="20060" marT="0" marB="0" anchor="ctr"/>
                </a:tc>
                <a:tc>
                  <a:txBody>
                    <a:bodyPr/>
                    <a:lstStyle/>
                    <a:p>
                      <a:pPr marL="0" marR="0" indent="0" algn="ctr">
                        <a:lnSpc>
                          <a:spcPct val="102000"/>
                        </a:lnSpc>
                        <a:spcBef>
                          <a:spcPts val="0"/>
                        </a:spcBef>
                        <a:spcAft>
                          <a:spcPts val="0"/>
                        </a:spcAft>
                        <a:buFont typeface="Arial" panose="020B0604020202020204" pitchFamily="34" charset="0"/>
                        <a:buNone/>
                      </a:pPr>
                      <a:r>
                        <a:rPr lang="en-US" sz="1200" b="1" dirty="0">
                          <a:effectLst/>
                          <a:latin typeface="+mn-lt"/>
                        </a:rPr>
                        <a:t>Sitting 3 – Bend</a:t>
                      </a:r>
                    </a:p>
                  </a:txBody>
                  <a:tcPr marL="26747" marR="26747" marT="0" marB="0" anchor="ctr"/>
                </a:tc>
                <a:tc>
                  <a:txBody>
                    <a:bodyPr/>
                    <a:lstStyle/>
                    <a:p>
                      <a:pPr algn="ctr">
                        <a:lnSpc>
                          <a:spcPct val="102000"/>
                        </a:lnSpc>
                        <a:spcAft>
                          <a:spcPts val="0"/>
                        </a:spcAft>
                      </a:pPr>
                      <a:r>
                        <a:rPr lang="en-GB" sz="1200" dirty="0">
                          <a:effectLst/>
                          <a:latin typeface="+mn-lt"/>
                          <a:ea typeface="Calibri" panose="020F0502020204030204" pitchFamily="34" charset="0"/>
                          <a:cs typeface="Calibri" panose="020F0502020204030204" pitchFamily="34" charset="0"/>
                        </a:rPr>
                        <a:t>64.63%</a:t>
                      </a:r>
                      <a:endParaRPr lang="en-US" sz="1200" dirty="0">
                        <a:effectLst/>
                        <a:latin typeface="+mn-lt"/>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200" dirty="0">
                          <a:effectLst/>
                          <a:latin typeface="+mn-lt"/>
                          <a:ea typeface="Calibri" panose="020F0502020204030204" pitchFamily="34" charset="0"/>
                          <a:cs typeface="Calibri" panose="020F0502020204030204" pitchFamily="34" charset="0"/>
                        </a:rPr>
                        <a:t>75.19%</a:t>
                      </a:r>
                      <a:endParaRPr lang="en-US" sz="1200" dirty="0">
                        <a:effectLst/>
                        <a:latin typeface="+mn-lt"/>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200" b="1" dirty="0">
                          <a:effectLst/>
                          <a:latin typeface="+mn-lt"/>
                          <a:ea typeface="Calibri" panose="020F0502020204030204" pitchFamily="34" charset="0"/>
                          <a:cs typeface="Calibri" panose="020F0502020204030204" pitchFamily="34" charset="0"/>
                        </a:rPr>
                        <a:t>-10.56%</a:t>
                      </a:r>
                      <a:endParaRPr lang="en-US" sz="1200" b="1" dirty="0">
                        <a:effectLst/>
                        <a:latin typeface="+mn-lt"/>
                        <a:ea typeface="Calibri" panose="020F0502020204030204" pitchFamily="34" charset="0"/>
                        <a:cs typeface="Times New Roman" panose="02020603050405020304" pitchFamily="18" charset="0"/>
                      </a:endParaRPr>
                    </a:p>
                  </a:txBody>
                  <a:tcPr marT="0" marB="0" anchor="ctr"/>
                </a:tc>
                <a:extLst>
                  <a:ext uri="{0D108BD9-81ED-4DB2-BD59-A6C34878D82A}">
                    <a16:rowId xmlns:a16="http://schemas.microsoft.com/office/drawing/2014/main" val="3307546875"/>
                  </a:ext>
                </a:extLst>
              </a:tr>
            </a:tbl>
          </a:graphicData>
        </a:graphic>
      </p:graphicFrame>
      <p:sp>
        <p:nvSpPr>
          <p:cNvPr id="2" name="Title 1">
            <a:extLst>
              <a:ext uri="{FF2B5EF4-FFF2-40B4-BE49-F238E27FC236}">
                <a16:creationId xmlns:a16="http://schemas.microsoft.com/office/drawing/2014/main" id="{9456B694-EA38-4580-A8C4-5484EF3CC155}"/>
              </a:ext>
            </a:extLst>
          </p:cNvPr>
          <p:cNvSpPr>
            <a:spLocks noGrp="1"/>
          </p:cNvSpPr>
          <p:nvPr>
            <p:ph type="title" idx="4294967295"/>
          </p:nvPr>
        </p:nvSpPr>
        <p:spPr>
          <a:xfrm>
            <a:off x="1024128" y="585216"/>
            <a:ext cx="8570445" cy="1499616"/>
          </a:xfrm>
        </p:spPr>
        <p:txBody>
          <a:bodyPr>
            <a:normAutofit/>
          </a:bodyPr>
          <a:lstStyle/>
          <a:p>
            <a:r>
              <a:rPr lang="en-US" dirty="0">
                <a:solidFill>
                  <a:schemeClr val="bg1">
                    <a:lumMod val="50000"/>
                  </a:schemeClr>
                </a:solidFill>
              </a:rPr>
              <a:t>Evaluation Results – All sites</a:t>
            </a:r>
          </a:p>
        </p:txBody>
      </p:sp>
      <p:pic>
        <p:nvPicPr>
          <p:cNvPr id="12" name="Picture 11"/>
          <p:cNvPicPr>
            <a:picLocks noChangeAspect="1"/>
          </p:cNvPicPr>
          <p:nvPr/>
        </p:nvPicPr>
        <p:blipFill rotWithShape="1">
          <a:blip r:embed="rId2" cstate="hqprint">
            <a:extLst>
              <a:ext uri="{28A0092B-C50C-407E-A947-70E740481C1C}">
                <a14:useLocalDpi xmlns:a14="http://schemas.microsoft.com/office/drawing/2010/main"/>
              </a:ext>
            </a:extLst>
          </a:blip>
          <a:srcRect l="22260" r="17093"/>
          <a:stretch/>
        </p:blipFill>
        <p:spPr>
          <a:xfrm>
            <a:off x="1342348" y="2130065"/>
            <a:ext cx="711200" cy="851867"/>
          </a:xfrm>
          <a:prstGeom prst="rect">
            <a:avLst/>
          </a:prstGeom>
        </p:spPr>
      </p:pic>
      <p:graphicFrame>
        <p:nvGraphicFramePr>
          <p:cNvPr id="3" name="Table 2"/>
          <p:cNvGraphicFramePr>
            <a:graphicFrameLocks noGrp="1"/>
          </p:cNvGraphicFramePr>
          <p:nvPr/>
        </p:nvGraphicFramePr>
        <p:xfrm>
          <a:off x="1106805" y="6406787"/>
          <a:ext cx="9567969" cy="336000"/>
        </p:xfrm>
        <a:graphic>
          <a:graphicData uri="http://schemas.openxmlformats.org/drawingml/2006/table">
            <a:tbl>
              <a:tblPr firstRow="1" firstCol="1" bandRow="1">
                <a:tableStyleId>{5C22544A-7EE6-4342-B048-85BDC9FD1C3A}</a:tableStyleId>
              </a:tblPr>
              <a:tblGrid>
                <a:gridCol w="3919009">
                  <a:extLst>
                    <a:ext uri="{9D8B030D-6E8A-4147-A177-3AD203B41FA5}">
                      <a16:colId xmlns:a16="http://schemas.microsoft.com/office/drawing/2014/main" val="67321903"/>
                    </a:ext>
                  </a:extLst>
                </a:gridCol>
                <a:gridCol w="1996440">
                  <a:extLst>
                    <a:ext uri="{9D8B030D-6E8A-4147-A177-3AD203B41FA5}">
                      <a16:colId xmlns:a16="http://schemas.microsoft.com/office/drawing/2014/main" val="4272083538"/>
                    </a:ext>
                  </a:extLst>
                </a:gridCol>
                <a:gridCol w="1841500">
                  <a:extLst>
                    <a:ext uri="{9D8B030D-6E8A-4147-A177-3AD203B41FA5}">
                      <a16:colId xmlns:a16="http://schemas.microsoft.com/office/drawing/2014/main" val="31689698"/>
                    </a:ext>
                  </a:extLst>
                </a:gridCol>
                <a:gridCol w="1811020">
                  <a:extLst>
                    <a:ext uri="{9D8B030D-6E8A-4147-A177-3AD203B41FA5}">
                      <a16:colId xmlns:a16="http://schemas.microsoft.com/office/drawing/2014/main" val="3073404879"/>
                    </a:ext>
                  </a:extLst>
                </a:gridCol>
              </a:tblGrid>
              <a:tr h="336000">
                <a:tc>
                  <a:txBody>
                    <a:bodyPr/>
                    <a:lstStyle/>
                    <a:p>
                      <a:pPr algn="ctr">
                        <a:lnSpc>
                          <a:spcPct val="102000"/>
                        </a:lnSpc>
                        <a:spcAft>
                          <a:spcPts val="0"/>
                        </a:spcAft>
                      </a:pPr>
                      <a:r>
                        <a:rPr lang="en-GB" sz="1600" dirty="0">
                          <a:effectLst/>
                        </a:rPr>
                        <a:t>Average:</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600" b="1" dirty="0">
                          <a:effectLst/>
                          <a:latin typeface="+mn-lt"/>
                          <a:ea typeface="Calibri" panose="020F0502020204030204" pitchFamily="34" charset="0"/>
                          <a:cs typeface="Calibri" panose="020F0502020204030204" pitchFamily="34" charset="0"/>
                        </a:rPr>
                        <a:t>64.33%</a:t>
                      </a:r>
                      <a:endParaRPr lang="en-US" sz="1600" dirty="0">
                        <a:effectLst/>
                        <a:latin typeface="+mn-lt"/>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600" b="1" dirty="0">
                          <a:effectLst/>
                          <a:latin typeface="+mn-lt"/>
                          <a:ea typeface="Calibri" panose="020F0502020204030204" pitchFamily="34" charset="0"/>
                          <a:cs typeface="Calibri" panose="020F0502020204030204" pitchFamily="34" charset="0"/>
                        </a:rPr>
                        <a:t>70.10%</a:t>
                      </a:r>
                      <a:endParaRPr lang="en-US" sz="1600" dirty="0">
                        <a:effectLst/>
                        <a:latin typeface="+mn-lt"/>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600" b="1" dirty="0">
                          <a:effectLst/>
                          <a:latin typeface="+mn-lt"/>
                          <a:ea typeface="Calibri" panose="020F0502020204030204" pitchFamily="34" charset="0"/>
                          <a:cs typeface="Calibri" panose="020F0502020204030204" pitchFamily="34" charset="0"/>
                        </a:rPr>
                        <a:t>-5.77%</a:t>
                      </a:r>
                      <a:endParaRPr lang="en-US" sz="1600" dirty="0">
                        <a:effectLst/>
                        <a:latin typeface="+mn-lt"/>
                        <a:ea typeface="Calibri" panose="020F0502020204030204" pitchFamily="34" charset="0"/>
                        <a:cs typeface="Times New Roman" panose="02020603050405020304" pitchFamily="18" charset="0"/>
                      </a:endParaRPr>
                    </a:p>
                  </a:txBody>
                  <a:tcPr marT="0" marB="0" anchor="ctr"/>
                </a:tc>
                <a:extLst>
                  <a:ext uri="{0D108BD9-81ED-4DB2-BD59-A6C34878D82A}">
                    <a16:rowId xmlns:a16="http://schemas.microsoft.com/office/drawing/2014/main" val="1810451634"/>
                  </a:ext>
                </a:extLst>
              </a:tr>
            </a:tbl>
          </a:graphicData>
        </a:graphic>
      </p:graphicFrame>
      <p:graphicFrame>
        <p:nvGraphicFramePr>
          <p:cNvPr id="14" name="Table 13">
            <a:extLst>
              <a:ext uri="{FF2B5EF4-FFF2-40B4-BE49-F238E27FC236}">
                <a16:creationId xmlns:a16="http://schemas.microsoft.com/office/drawing/2014/main" id="{61D2B1B7-CA00-4B48-8D38-D7FAA2EF47B3}"/>
              </a:ext>
            </a:extLst>
          </p:cNvPr>
          <p:cNvGraphicFramePr>
            <a:graphicFrameLocks noGrp="1"/>
          </p:cNvGraphicFramePr>
          <p:nvPr>
            <p:extLst>
              <p:ext uri="{D42A27DB-BD31-4B8C-83A1-F6EECF244321}">
                <p14:modId xmlns:p14="http://schemas.microsoft.com/office/powerpoint/2010/main" val="3109615837"/>
              </p:ext>
            </p:extLst>
          </p:nvPr>
        </p:nvGraphicFramePr>
        <p:xfrm>
          <a:off x="1106804" y="3086952"/>
          <a:ext cx="9567970" cy="1940180"/>
        </p:xfrm>
        <a:graphic>
          <a:graphicData uri="http://schemas.openxmlformats.org/drawingml/2006/table">
            <a:tbl>
              <a:tblPr firstRow="1" firstCol="1" bandRow="1">
                <a:tableStyleId>{5C22544A-7EE6-4342-B048-85BDC9FD1C3A}</a:tableStyleId>
              </a:tblPr>
              <a:tblGrid>
                <a:gridCol w="1193581">
                  <a:extLst>
                    <a:ext uri="{9D8B030D-6E8A-4147-A177-3AD203B41FA5}">
                      <a16:colId xmlns:a16="http://schemas.microsoft.com/office/drawing/2014/main" val="1552807612"/>
                    </a:ext>
                  </a:extLst>
                </a:gridCol>
                <a:gridCol w="2745748">
                  <a:extLst>
                    <a:ext uri="{9D8B030D-6E8A-4147-A177-3AD203B41FA5}">
                      <a16:colId xmlns:a16="http://schemas.microsoft.com/office/drawing/2014/main" val="1811555529"/>
                    </a:ext>
                  </a:extLst>
                </a:gridCol>
                <a:gridCol w="1977969">
                  <a:extLst>
                    <a:ext uri="{9D8B030D-6E8A-4147-A177-3AD203B41FA5}">
                      <a16:colId xmlns:a16="http://schemas.microsoft.com/office/drawing/2014/main" val="4280409548"/>
                    </a:ext>
                  </a:extLst>
                </a:gridCol>
                <a:gridCol w="1825336">
                  <a:extLst>
                    <a:ext uri="{9D8B030D-6E8A-4147-A177-3AD203B41FA5}">
                      <a16:colId xmlns:a16="http://schemas.microsoft.com/office/drawing/2014/main" val="1743973037"/>
                    </a:ext>
                  </a:extLst>
                </a:gridCol>
                <a:gridCol w="1825336">
                  <a:extLst>
                    <a:ext uri="{9D8B030D-6E8A-4147-A177-3AD203B41FA5}">
                      <a16:colId xmlns:a16="http://schemas.microsoft.com/office/drawing/2014/main" val="273340963"/>
                    </a:ext>
                  </a:extLst>
                </a:gridCol>
              </a:tblGrid>
              <a:tr h="448225">
                <a:tc gridSpan="2">
                  <a:txBody>
                    <a:bodyPr/>
                    <a:lstStyle/>
                    <a:p>
                      <a:pPr marL="0" marR="0" algn="ctr">
                        <a:lnSpc>
                          <a:spcPct val="90000"/>
                        </a:lnSpc>
                        <a:spcBef>
                          <a:spcPts val="0"/>
                        </a:spcBef>
                        <a:spcAft>
                          <a:spcPts val="0"/>
                        </a:spcAft>
                      </a:pPr>
                      <a:r>
                        <a:rPr lang="en-US" sz="1200" dirty="0">
                          <a:effectLst/>
                          <a:latin typeface="+mn-lt"/>
                          <a:ea typeface="Calibri" panose="020F0502020204030204" pitchFamily="34" charset="0"/>
                          <a:cs typeface="Times New Roman" panose="02020603050405020304" pitchFamily="18" charset="0"/>
                        </a:rPr>
                        <a:t>Sitting Activities</a:t>
                      </a:r>
                    </a:p>
                  </a:txBody>
                  <a:tcPr marL="26747" marR="26747" marT="0" marB="0" anchor="ctr"/>
                </a:tc>
                <a:tc hMerge="1">
                  <a:txBody>
                    <a:bodyPr/>
                    <a:lstStyle/>
                    <a:p>
                      <a:pPr marL="0" marR="0" algn="ctr">
                        <a:lnSpc>
                          <a:spcPct val="102000"/>
                        </a:lnSpc>
                        <a:spcBef>
                          <a:spcPts val="0"/>
                        </a:spcBef>
                        <a:spcAft>
                          <a:spcPts val="0"/>
                        </a:spcAft>
                      </a:pPr>
                      <a:endParaRPr lang="en-US" sz="1200" dirty="0">
                        <a:effectLst/>
                        <a:latin typeface="+mn-lt"/>
                        <a:ea typeface="Calibri" panose="020F0502020204030204" pitchFamily="34" charset="0"/>
                        <a:cs typeface="Times New Roman" panose="02020603050405020304" pitchFamily="18" charset="0"/>
                      </a:endParaRPr>
                    </a:p>
                  </a:txBody>
                  <a:tcPr marL="20060" marR="20060" marT="0" marB="0" anchor="ctr"/>
                </a:tc>
                <a:tc>
                  <a:txBody>
                    <a:bodyPr/>
                    <a:lstStyle/>
                    <a:p>
                      <a:pPr algn="ctr">
                        <a:lnSpc>
                          <a:spcPct val="102000"/>
                        </a:lnSpc>
                        <a:spcAft>
                          <a:spcPts val="0"/>
                        </a:spcAft>
                      </a:pPr>
                      <a:r>
                        <a:rPr lang="en-GB" sz="1200" b="1" dirty="0">
                          <a:effectLst/>
                          <a:latin typeface="Calibri" panose="020F0502020204030204" pitchFamily="34" charset="0"/>
                          <a:ea typeface="Calibri" panose="020F0502020204030204" pitchFamily="34" charset="0"/>
                          <a:cs typeface="Calibri" panose="020F0502020204030204" pitchFamily="34" charset="0"/>
                        </a:rPr>
                        <a:t>Deep RL Acc.</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algn="ctr">
                        <a:lnSpc>
                          <a:spcPct val="102000"/>
                        </a:lnSpc>
                        <a:spcAft>
                          <a:spcPts val="0"/>
                        </a:spcAft>
                      </a:pPr>
                      <a:r>
                        <a:rPr lang="en-GB" sz="1200" b="1" dirty="0">
                          <a:effectLst/>
                          <a:latin typeface="Calibri" panose="020F0502020204030204" pitchFamily="34" charset="0"/>
                          <a:ea typeface="Calibri" panose="020F0502020204030204" pitchFamily="34" charset="0"/>
                          <a:cs typeface="Calibri" panose="020F0502020204030204" pitchFamily="34" charset="0"/>
                        </a:rPr>
                        <a:t>(28 patients, All sites)</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200" b="1" dirty="0">
                          <a:effectLst/>
                          <a:latin typeface="Calibri" panose="020F0502020204030204" pitchFamily="34" charset="0"/>
                          <a:ea typeface="Calibri" panose="020F0502020204030204" pitchFamily="34" charset="0"/>
                          <a:cs typeface="Calibri" panose="020F0502020204030204" pitchFamily="34" charset="0"/>
                        </a:rPr>
                        <a:t>Deep RL</a:t>
                      </a:r>
                      <a:r>
                        <a:rPr lang="en-GB" sz="1200" b="1" baseline="0" dirty="0">
                          <a:effectLst/>
                          <a:latin typeface="Calibri" panose="020F0502020204030204" pitchFamily="34" charset="0"/>
                          <a:ea typeface="Calibri" panose="020F0502020204030204" pitchFamily="34" charset="0"/>
                          <a:cs typeface="Calibri" panose="020F0502020204030204" pitchFamily="34" charset="0"/>
                        </a:rPr>
                        <a:t> </a:t>
                      </a:r>
                      <a:r>
                        <a:rPr lang="en-GB" sz="1200" b="1" dirty="0">
                          <a:effectLst/>
                          <a:latin typeface="Calibri" panose="020F0502020204030204" pitchFamily="34" charset="0"/>
                          <a:ea typeface="Calibri" panose="020F0502020204030204" pitchFamily="34" charset="0"/>
                          <a:cs typeface="Calibri" panose="020F0502020204030204" pitchFamily="34" charset="0"/>
                        </a:rPr>
                        <a:t>Acc.</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algn="ctr">
                        <a:lnSpc>
                          <a:spcPct val="102000"/>
                        </a:lnSpc>
                        <a:spcAft>
                          <a:spcPts val="0"/>
                        </a:spcAft>
                      </a:pPr>
                      <a:r>
                        <a:rPr lang="en-GB" sz="1200" b="1" dirty="0">
                          <a:effectLst/>
                          <a:latin typeface="Calibri" panose="020F0502020204030204" pitchFamily="34" charset="0"/>
                          <a:ea typeface="Calibri" panose="020F0502020204030204" pitchFamily="34" charset="0"/>
                          <a:cs typeface="Calibri" panose="020F0502020204030204" pitchFamily="34" charset="0"/>
                        </a:rPr>
                        <a:t>(12 patients, Athens)</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tc>
                  <a:txBody>
                    <a:bodyPr/>
                    <a:lstStyle/>
                    <a:p>
                      <a:pPr marL="0" marR="0" algn="ctr">
                        <a:lnSpc>
                          <a:spcPct val="90000"/>
                        </a:lnSpc>
                        <a:spcBef>
                          <a:spcPts val="0"/>
                        </a:spcBef>
                        <a:spcAft>
                          <a:spcPts val="0"/>
                        </a:spcAft>
                      </a:pPr>
                      <a:r>
                        <a:rPr lang="en-US" sz="1200" dirty="0">
                          <a:effectLst/>
                          <a:latin typeface="+mn-lt"/>
                          <a:ea typeface="Calibri" panose="020F0502020204030204" pitchFamily="34" charset="0"/>
                          <a:cs typeface="Times New Roman" panose="02020603050405020304" pitchFamily="18" charset="0"/>
                        </a:rPr>
                        <a:t>Difference</a:t>
                      </a:r>
                      <a:r>
                        <a:rPr lang="en-US" sz="1200" baseline="0" dirty="0">
                          <a:effectLst/>
                          <a:latin typeface="+mn-lt"/>
                          <a:ea typeface="Calibri" panose="020F0502020204030204" pitchFamily="34" charset="0"/>
                          <a:cs typeface="Times New Roman" panose="02020603050405020304" pitchFamily="18" charset="0"/>
                        </a:rPr>
                        <a:t> </a:t>
                      </a:r>
                      <a:r>
                        <a:rPr lang="en-US" sz="1200" dirty="0">
                          <a:effectLst/>
                          <a:latin typeface="+mn-lt"/>
                          <a:ea typeface="Calibri" panose="020F0502020204030204" pitchFamily="34" charset="0"/>
                          <a:cs typeface="Times New Roman" panose="02020603050405020304" pitchFamily="18" charset="0"/>
                        </a:rPr>
                        <a:t>vs Baseline</a:t>
                      </a:r>
                    </a:p>
                  </a:txBody>
                  <a:tcPr marL="26747" marR="26747" marT="0" marB="0" anchor="ctr"/>
                </a:tc>
                <a:extLst>
                  <a:ext uri="{0D108BD9-81ED-4DB2-BD59-A6C34878D82A}">
                    <a16:rowId xmlns:a16="http://schemas.microsoft.com/office/drawing/2014/main" val="2100537379"/>
                  </a:ext>
                </a:extLst>
              </a:tr>
              <a:tr h="336000">
                <a:tc rowSpan="4">
                  <a:txBody>
                    <a:bodyPr/>
                    <a:lstStyle/>
                    <a:p>
                      <a:pPr marL="0" marR="0" algn="ctr">
                        <a:lnSpc>
                          <a:spcPct val="102000"/>
                        </a:lnSpc>
                        <a:spcBef>
                          <a:spcPts val="0"/>
                        </a:spcBef>
                        <a:spcAft>
                          <a:spcPts val="0"/>
                        </a:spcAft>
                      </a:pPr>
                      <a:endParaRPr lang="en-US" sz="1200" dirty="0">
                        <a:latin typeface="+mn-lt"/>
                      </a:endParaRPr>
                    </a:p>
                  </a:txBody>
                  <a:tcPr marL="26747" marR="26747" marT="0" marB="0" anchor="ctr"/>
                </a:tc>
                <a:tc>
                  <a:txBody>
                    <a:bodyPr/>
                    <a:lstStyle/>
                    <a:p>
                      <a:pPr marL="0" marR="0" indent="0" algn="ctr">
                        <a:lnSpc>
                          <a:spcPct val="102000"/>
                        </a:lnSpc>
                        <a:spcBef>
                          <a:spcPts val="0"/>
                        </a:spcBef>
                        <a:spcAft>
                          <a:spcPts val="0"/>
                        </a:spcAft>
                        <a:buFont typeface="Arial" panose="020B0604020202020204" pitchFamily="34" charset="0"/>
                        <a:buNone/>
                      </a:pPr>
                      <a:r>
                        <a:rPr lang="en-US" sz="1200" b="1" dirty="0">
                          <a:effectLst/>
                          <a:latin typeface="+mn-lt"/>
                        </a:rPr>
                        <a:t>Standing 1 – Balance</a:t>
                      </a:r>
                    </a:p>
                  </a:txBody>
                  <a:tcPr marL="26747" marR="26747" marT="0" marB="0" anchor="ctr"/>
                </a:tc>
                <a:tc>
                  <a:txBody>
                    <a:bodyPr/>
                    <a:lstStyle/>
                    <a:p>
                      <a:pPr algn="ctr">
                        <a:lnSpc>
                          <a:spcPct val="102000"/>
                        </a:lnSpc>
                        <a:spcAft>
                          <a:spcPts val="0"/>
                        </a:spcAft>
                      </a:pPr>
                      <a:r>
                        <a:rPr lang="en-GB" sz="1200">
                          <a:effectLst/>
                          <a:latin typeface="+mn-lt"/>
                          <a:ea typeface="Calibri" panose="020F0502020204030204" pitchFamily="34" charset="0"/>
                          <a:cs typeface="Calibri" panose="020F0502020204030204" pitchFamily="34" charset="0"/>
                        </a:rPr>
                        <a:t>62.55%</a:t>
                      </a:r>
                      <a:endParaRPr lang="en-US" sz="1200">
                        <a:effectLst/>
                        <a:latin typeface="+mn-lt"/>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200">
                          <a:effectLst/>
                          <a:latin typeface="+mn-lt"/>
                          <a:ea typeface="Calibri" panose="020F0502020204030204" pitchFamily="34" charset="0"/>
                          <a:cs typeface="Calibri" panose="020F0502020204030204" pitchFamily="34" charset="0"/>
                        </a:rPr>
                        <a:t>59.62%</a:t>
                      </a:r>
                      <a:endParaRPr lang="en-US" sz="1200">
                        <a:effectLst/>
                        <a:latin typeface="+mn-lt"/>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200" b="1" dirty="0">
                          <a:effectLst/>
                          <a:latin typeface="+mn-lt"/>
                          <a:ea typeface="Calibri" panose="020F0502020204030204" pitchFamily="34" charset="0"/>
                          <a:cs typeface="Calibri" panose="020F0502020204030204" pitchFamily="34" charset="0"/>
                        </a:rPr>
                        <a:t>+2.93%</a:t>
                      </a:r>
                      <a:endParaRPr lang="en-US" sz="1200" b="1" dirty="0">
                        <a:effectLst/>
                        <a:latin typeface="+mn-lt"/>
                        <a:ea typeface="Calibri" panose="020F0502020204030204" pitchFamily="34" charset="0"/>
                        <a:cs typeface="Times New Roman" panose="02020603050405020304" pitchFamily="18" charset="0"/>
                      </a:endParaRPr>
                    </a:p>
                  </a:txBody>
                  <a:tcPr marT="0" marB="0" anchor="ctr"/>
                </a:tc>
                <a:extLst>
                  <a:ext uri="{0D108BD9-81ED-4DB2-BD59-A6C34878D82A}">
                    <a16:rowId xmlns:a16="http://schemas.microsoft.com/office/drawing/2014/main" val="2658297410"/>
                  </a:ext>
                </a:extLst>
              </a:tr>
              <a:tr h="483955">
                <a:tc vMerge="1">
                  <a:txBody>
                    <a:bodyPr/>
                    <a:lstStyle/>
                    <a:p>
                      <a:pPr marL="0" marR="0" algn="ctr">
                        <a:lnSpc>
                          <a:spcPct val="102000"/>
                        </a:lnSpc>
                        <a:spcBef>
                          <a:spcPts val="0"/>
                        </a:spcBef>
                        <a:spcAft>
                          <a:spcPts val="0"/>
                        </a:spcAft>
                      </a:pPr>
                      <a:endParaRPr lang="en-US" sz="1200" dirty="0">
                        <a:latin typeface="+mn-lt"/>
                      </a:endParaRPr>
                    </a:p>
                  </a:txBody>
                  <a:tcPr marL="20060" marR="20060" marT="0" marB="0" anchor="ctr"/>
                </a:tc>
                <a:tc>
                  <a:txBody>
                    <a:bodyPr/>
                    <a:lstStyle/>
                    <a:p>
                      <a:pPr marL="0" marR="0" indent="0" algn="ctr">
                        <a:lnSpc>
                          <a:spcPct val="102000"/>
                        </a:lnSpc>
                        <a:spcBef>
                          <a:spcPts val="0"/>
                        </a:spcBef>
                        <a:spcAft>
                          <a:spcPts val="0"/>
                        </a:spcAft>
                        <a:buFont typeface="Arial" panose="020B0604020202020204" pitchFamily="34" charset="0"/>
                        <a:buNone/>
                      </a:pPr>
                      <a:r>
                        <a:rPr lang="en-US" sz="1200" b="1" dirty="0">
                          <a:effectLst/>
                          <a:latin typeface="+mn-lt"/>
                        </a:rPr>
                        <a:t>Standing  2 –</a:t>
                      </a:r>
                      <a:r>
                        <a:rPr lang="en-US" sz="1200" b="1" baseline="0" dirty="0">
                          <a:effectLst/>
                          <a:latin typeface="+mn-lt"/>
                        </a:rPr>
                        <a:t> Balance Foam</a:t>
                      </a:r>
                      <a:endParaRPr lang="en-US" sz="1200" b="1" dirty="0">
                        <a:effectLst/>
                        <a:latin typeface="+mn-lt"/>
                      </a:endParaRPr>
                    </a:p>
                  </a:txBody>
                  <a:tcPr marL="26747" marR="26747" marT="0" marB="0" anchor="ctr"/>
                </a:tc>
                <a:tc>
                  <a:txBody>
                    <a:bodyPr/>
                    <a:lstStyle/>
                    <a:p>
                      <a:pPr algn="ctr">
                        <a:lnSpc>
                          <a:spcPct val="102000"/>
                        </a:lnSpc>
                        <a:spcAft>
                          <a:spcPts val="0"/>
                        </a:spcAft>
                      </a:pPr>
                      <a:r>
                        <a:rPr lang="en-GB" sz="1200" dirty="0">
                          <a:effectLst/>
                          <a:latin typeface="+mn-lt"/>
                          <a:ea typeface="Calibri" panose="020F0502020204030204" pitchFamily="34" charset="0"/>
                          <a:cs typeface="Calibri" panose="020F0502020204030204" pitchFamily="34" charset="0"/>
                        </a:rPr>
                        <a:t>68.37%</a:t>
                      </a:r>
                      <a:endParaRPr lang="en-US" sz="1200" dirty="0">
                        <a:effectLst/>
                        <a:latin typeface="+mn-lt"/>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200">
                          <a:effectLst/>
                          <a:latin typeface="+mn-lt"/>
                          <a:ea typeface="Calibri" panose="020F0502020204030204" pitchFamily="34" charset="0"/>
                          <a:cs typeface="Calibri" panose="020F0502020204030204" pitchFamily="34" charset="0"/>
                        </a:rPr>
                        <a:t>71.17%</a:t>
                      </a:r>
                      <a:endParaRPr lang="en-US" sz="1200">
                        <a:effectLst/>
                        <a:latin typeface="+mn-lt"/>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200" b="1" dirty="0">
                          <a:effectLst/>
                          <a:latin typeface="+mn-lt"/>
                          <a:ea typeface="Calibri" panose="020F0502020204030204" pitchFamily="34" charset="0"/>
                          <a:cs typeface="Calibri" panose="020F0502020204030204" pitchFamily="34" charset="0"/>
                        </a:rPr>
                        <a:t>-2.80%</a:t>
                      </a:r>
                      <a:endParaRPr lang="en-US" sz="1200" b="1" dirty="0">
                        <a:effectLst/>
                        <a:latin typeface="+mn-lt"/>
                        <a:ea typeface="Calibri" panose="020F0502020204030204" pitchFamily="34" charset="0"/>
                        <a:cs typeface="Times New Roman" panose="02020603050405020304" pitchFamily="18" charset="0"/>
                      </a:endParaRPr>
                    </a:p>
                  </a:txBody>
                  <a:tcPr marT="0" marB="0" anchor="ctr"/>
                </a:tc>
                <a:extLst>
                  <a:ext uri="{0D108BD9-81ED-4DB2-BD59-A6C34878D82A}">
                    <a16:rowId xmlns:a16="http://schemas.microsoft.com/office/drawing/2014/main" val="2756699377"/>
                  </a:ext>
                </a:extLst>
              </a:tr>
              <a:tr h="336000">
                <a:tc vMerge="1">
                  <a:txBody>
                    <a:bodyPr/>
                    <a:lstStyle/>
                    <a:p>
                      <a:pPr marL="0" marR="0" algn="ctr">
                        <a:lnSpc>
                          <a:spcPct val="102000"/>
                        </a:lnSpc>
                        <a:spcBef>
                          <a:spcPts val="0"/>
                        </a:spcBef>
                        <a:spcAft>
                          <a:spcPts val="0"/>
                        </a:spcAft>
                      </a:pPr>
                      <a:endParaRPr lang="en-US" sz="1200" dirty="0">
                        <a:latin typeface="+mn-lt"/>
                      </a:endParaRPr>
                    </a:p>
                  </a:txBody>
                  <a:tcPr marL="20060" marR="20060" marT="0" marB="0" anchor="ctr"/>
                </a:tc>
                <a:tc>
                  <a:txBody>
                    <a:bodyPr/>
                    <a:lstStyle/>
                    <a:p>
                      <a:pPr marL="0" marR="0" indent="0" algn="ctr">
                        <a:lnSpc>
                          <a:spcPct val="102000"/>
                        </a:lnSpc>
                        <a:spcBef>
                          <a:spcPts val="0"/>
                        </a:spcBef>
                        <a:spcAft>
                          <a:spcPts val="0"/>
                        </a:spcAft>
                        <a:buFont typeface="Arial" panose="020B0604020202020204" pitchFamily="34" charset="0"/>
                        <a:buNone/>
                      </a:pPr>
                      <a:r>
                        <a:rPr lang="en-US" sz="1200" b="1" dirty="0">
                          <a:effectLst/>
                          <a:latin typeface="+mn-lt"/>
                        </a:rPr>
                        <a:t>Standing  3 – Bend &amp; Reach</a:t>
                      </a:r>
                    </a:p>
                  </a:txBody>
                  <a:tcPr marL="26747" marR="26747" marT="0" marB="0" anchor="ctr"/>
                </a:tc>
                <a:tc>
                  <a:txBody>
                    <a:bodyPr/>
                    <a:lstStyle/>
                    <a:p>
                      <a:pPr algn="ctr">
                        <a:lnSpc>
                          <a:spcPct val="102000"/>
                        </a:lnSpc>
                        <a:spcAft>
                          <a:spcPts val="0"/>
                        </a:spcAft>
                      </a:pPr>
                      <a:r>
                        <a:rPr lang="en-GB" sz="1200" dirty="0">
                          <a:effectLst/>
                          <a:latin typeface="+mn-lt"/>
                          <a:ea typeface="Calibri" panose="020F0502020204030204" pitchFamily="34" charset="0"/>
                          <a:cs typeface="Calibri" panose="020F0502020204030204" pitchFamily="34" charset="0"/>
                        </a:rPr>
                        <a:t>65.53%</a:t>
                      </a:r>
                      <a:endParaRPr lang="en-US" sz="1200" dirty="0">
                        <a:effectLst/>
                        <a:latin typeface="+mn-lt"/>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200">
                          <a:effectLst/>
                          <a:latin typeface="+mn-lt"/>
                          <a:ea typeface="Calibri" panose="020F0502020204030204" pitchFamily="34" charset="0"/>
                          <a:cs typeface="Calibri" panose="020F0502020204030204" pitchFamily="34" charset="0"/>
                        </a:rPr>
                        <a:t>69.59%</a:t>
                      </a:r>
                      <a:endParaRPr lang="en-US" sz="1200">
                        <a:effectLst/>
                        <a:latin typeface="+mn-lt"/>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200" b="1" dirty="0">
                          <a:effectLst/>
                          <a:latin typeface="+mn-lt"/>
                          <a:ea typeface="Calibri" panose="020F0502020204030204" pitchFamily="34" charset="0"/>
                          <a:cs typeface="Calibri" panose="020F0502020204030204" pitchFamily="34" charset="0"/>
                        </a:rPr>
                        <a:t>-4.06%</a:t>
                      </a:r>
                      <a:endParaRPr lang="en-US" sz="1200" b="1" dirty="0">
                        <a:effectLst/>
                        <a:latin typeface="+mn-lt"/>
                        <a:ea typeface="Calibri" panose="020F0502020204030204" pitchFamily="34" charset="0"/>
                        <a:cs typeface="Times New Roman" panose="02020603050405020304" pitchFamily="18" charset="0"/>
                      </a:endParaRPr>
                    </a:p>
                  </a:txBody>
                  <a:tcPr marT="0" marB="0" anchor="ctr"/>
                </a:tc>
                <a:extLst>
                  <a:ext uri="{0D108BD9-81ED-4DB2-BD59-A6C34878D82A}">
                    <a16:rowId xmlns:a16="http://schemas.microsoft.com/office/drawing/2014/main" val="3307546875"/>
                  </a:ext>
                </a:extLst>
              </a:tr>
              <a:tr h="336000">
                <a:tc vMerge="1">
                  <a:txBody>
                    <a:bodyPr/>
                    <a:lstStyle/>
                    <a:p>
                      <a:pPr marL="0" marR="0" algn="ctr">
                        <a:lnSpc>
                          <a:spcPct val="102000"/>
                        </a:lnSpc>
                        <a:spcBef>
                          <a:spcPts val="0"/>
                        </a:spcBef>
                        <a:spcAft>
                          <a:spcPts val="0"/>
                        </a:spcAft>
                      </a:pPr>
                      <a:endParaRPr lang="en-US" sz="1200" dirty="0">
                        <a:latin typeface="+mn-lt"/>
                      </a:endParaRPr>
                    </a:p>
                  </a:txBody>
                  <a:tcPr marL="20060" marR="20060" marT="0" marB="0" anchor="ctr"/>
                </a:tc>
                <a:tc>
                  <a:txBody>
                    <a:bodyPr/>
                    <a:lstStyle/>
                    <a:p>
                      <a:pPr marL="0" marR="0" indent="0" algn="ctr">
                        <a:lnSpc>
                          <a:spcPct val="102000"/>
                        </a:lnSpc>
                        <a:spcBef>
                          <a:spcPts val="0"/>
                        </a:spcBef>
                        <a:spcAft>
                          <a:spcPts val="0"/>
                        </a:spcAft>
                        <a:buFont typeface="Arial" panose="020B0604020202020204" pitchFamily="34" charset="0"/>
                        <a:buNone/>
                      </a:pPr>
                      <a:r>
                        <a:rPr lang="en-US" sz="1200" b="1" dirty="0">
                          <a:effectLst/>
                          <a:latin typeface="+mn-lt"/>
                        </a:rPr>
                        <a:t>Standing 4 – Turn</a:t>
                      </a:r>
                    </a:p>
                  </a:txBody>
                  <a:tcPr marL="26747" marR="26747" marT="0" marB="0" anchor="ctr"/>
                </a:tc>
                <a:tc>
                  <a:txBody>
                    <a:bodyPr/>
                    <a:lstStyle/>
                    <a:p>
                      <a:pPr algn="ctr">
                        <a:lnSpc>
                          <a:spcPct val="102000"/>
                        </a:lnSpc>
                        <a:spcAft>
                          <a:spcPts val="0"/>
                        </a:spcAft>
                      </a:pPr>
                      <a:r>
                        <a:rPr lang="en-GB" sz="1200" dirty="0">
                          <a:effectLst/>
                          <a:latin typeface="+mn-lt"/>
                          <a:ea typeface="Calibri" panose="020F0502020204030204" pitchFamily="34" charset="0"/>
                          <a:cs typeface="Calibri" panose="020F0502020204030204" pitchFamily="34" charset="0"/>
                        </a:rPr>
                        <a:t>63.84%</a:t>
                      </a:r>
                      <a:endParaRPr lang="en-US" sz="1200" dirty="0">
                        <a:effectLst/>
                        <a:latin typeface="+mn-lt"/>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200" dirty="0">
                          <a:effectLst/>
                          <a:latin typeface="+mn-lt"/>
                          <a:ea typeface="Calibri" panose="020F0502020204030204" pitchFamily="34" charset="0"/>
                          <a:cs typeface="Calibri" panose="020F0502020204030204" pitchFamily="34" charset="0"/>
                        </a:rPr>
                        <a:t>68.93%</a:t>
                      </a:r>
                      <a:endParaRPr lang="en-US" sz="1200" dirty="0">
                        <a:effectLst/>
                        <a:latin typeface="+mn-lt"/>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200" b="1" dirty="0">
                          <a:effectLst/>
                          <a:latin typeface="+mn-lt"/>
                          <a:ea typeface="Calibri" panose="020F0502020204030204" pitchFamily="34" charset="0"/>
                          <a:cs typeface="Calibri" panose="020F0502020204030204" pitchFamily="34" charset="0"/>
                        </a:rPr>
                        <a:t>-5.09%</a:t>
                      </a:r>
                      <a:endParaRPr lang="en-US" sz="1200" b="1" dirty="0">
                        <a:effectLst/>
                        <a:latin typeface="+mn-lt"/>
                        <a:ea typeface="Calibri" panose="020F0502020204030204" pitchFamily="34" charset="0"/>
                        <a:cs typeface="Times New Roman" panose="02020603050405020304" pitchFamily="18" charset="0"/>
                      </a:endParaRPr>
                    </a:p>
                  </a:txBody>
                  <a:tcPr marT="0" marB="0" anchor="ctr"/>
                </a:tc>
                <a:extLst>
                  <a:ext uri="{0D108BD9-81ED-4DB2-BD59-A6C34878D82A}">
                    <a16:rowId xmlns:a16="http://schemas.microsoft.com/office/drawing/2014/main" val="1587625627"/>
                  </a:ext>
                </a:extLst>
              </a:tr>
            </a:tbl>
          </a:graphicData>
        </a:graphic>
      </p:graphicFrame>
      <p:pic>
        <p:nvPicPr>
          <p:cNvPr id="10" name="Picture 9"/>
          <p:cNvPicPr>
            <a:picLocks noChangeAspect="1"/>
          </p:cNvPicPr>
          <p:nvPr/>
        </p:nvPicPr>
        <p:blipFill rotWithShape="1">
          <a:blip r:embed="rId3" cstate="hqprint">
            <a:extLst>
              <a:ext uri="{28A0092B-C50C-407E-A947-70E740481C1C}">
                <a14:useLocalDpi xmlns:a14="http://schemas.microsoft.com/office/drawing/2010/main"/>
              </a:ext>
            </a:extLst>
          </a:blip>
          <a:srcRect l="24284" r="21029"/>
          <a:stretch/>
        </p:blipFill>
        <p:spPr>
          <a:xfrm>
            <a:off x="1298886" y="3742575"/>
            <a:ext cx="784577" cy="957167"/>
          </a:xfrm>
          <a:prstGeom prst="rect">
            <a:avLst/>
          </a:prstGeom>
        </p:spPr>
      </p:pic>
      <p:graphicFrame>
        <p:nvGraphicFramePr>
          <p:cNvPr id="16" name="Table 15">
            <a:extLst>
              <a:ext uri="{FF2B5EF4-FFF2-40B4-BE49-F238E27FC236}">
                <a16:creationId xmlns:a16="http://schemas.microsoft.com/office/drawing/2014/main" id="{61D2B1B7-CA00-4B48-8D38-D7FAA2EF47B3}"/>
              </a:ext>
            </a:extLst>
          </p:cNvPr>
          <p:cNvGraphicFramePr>
            <a:graphicFrameLocks noGrp="1"/>
          </p:cNvGraphicFramePr>
          <p:nvPr>
            <p:extLst>
              <p:ext uri="{D42A27DB-BD31-4B8C-83A1-F6EECF244321}">
                <p14:modId xmlns:p14="http://schemas.microsoft.com/office/powerpoint/2010/main" val="3448990917"/>
              </p:ext>
            </p:extLst>
          </p:nvPr>
        </p:nvGraphicFramePr>
        <p:xfrm>
          <a:off x="1106807" y="4918294"/>
          <a:ext cx="9567968" cy="1456225"/>
        </p:xfrm>
        <a:graphic>
          <a:graphicData uri="http://schemas.openxmlformats.org/drawingml/2006/table">
            <a:tbl>
              <a:tblPr firstRow="1" firstCol="1" bandRow="1">
                <a:tableStyleId>{5C22544A-7EE6-4342-B048-85BDC9FD1C3A}</a:tableStyleId>
              </a:tblPr>
              <a:tblGrid>
                <a:gridCol w="1193339">
                  <a:extLst>
                    <a:ext uri="{9D8B030D-6E8A-4147-A177-3AD203B41FA5}">
                      <a16:colId xmlns:a16="http://schemas.microsoft.com/office/drawing/2014/main" val="1552807612"/>
                    </a:ext>
                  </a:extLst>
                </a:gridCol>
                <a:gridCol w="2732441">
                  <a:extLst>
                    <a:ext uri="{9D8B030D-6E8A-4147-A177-3AD203B41FA5}">
                      <a16:colId xmlns:a16="http://schemas.microsoft.com/office/drawing/2014/main" val="1811555529"/>
                    </a:ext>
                  </a:extLst>
                </a:gridCol>
                <a:gridCol w="1996156">
                  <a:extLst>
                    <a:ext uri="{9D8B030D-6E8A-4147-A177-3AD203B41FA5}">
                      <a16:colId xmlns:a16="http://schemas.microsoft.com/office/drawing/2014/main" val="4280409548"/>
                    </a:ext>
                  </a:extLst>
                </a:gridCol>
                <a:gridCol w="1823016">
                  <a:extLst>
                    <a:ext uri="{9D8B030D-6E8A-4147-A177-3AD203B41FA5}">
                      <a16:colId xmlns:a16="http://schemas.microsoft.com/office/drawing/2014/main" val="1743973037"/>
                    </a:ext>
                  </a:extLst>
                </a:gridCol>
                <a:gridCol w="1823016">
                  <a:extLst>
                    <a:ext uri="{9D8B030D-6E8A-4147-A177-3AD203B41FA5}">
                      <a16:colId xmlns:a16="http://schemas.microsoft.com/office/drawing/2014/main" val="273340963"/>
                    </a:ext>
                  </a:extLst>
                </a:gridCol>
              </a:tblGrid>
              <a:tr h="448225">
                <a:tc gridSpan="2">
                  <a:txBody>
                    <a:bodyPr/>
                    <a:lstStyle/>
                    <a:p>
                      <a:pPr marL="0" marR="0" algn="ctr">
                        <a:lnSpc>
                          <a:spcPct val="90000"/>
                        </a:lnSpc>
                        <a:spcBef>
                          <a:spcPts val="0"/>
                        </a:spcBef>
                        <a:spcAft>
                          <a:spcPts val="0"/>
                        </a:spcAft>
                      </a:pPr>
                      <a:r>
                        <a:rPr lang="en-US" sz="1200" dirty="0">
                          <a:effectLst/>
                          <a:latin typeface="+mn-lt"/>
                          <a:ea typeface="Calibri" panose="020F0502020204030204" pitchFamily="34" charset="0"/>
                          <a:cs typeface="Times New Roman" panose="02020603050405020304" pitchFamily="18" charset="0"/>
                        </a:rPr>
                        <a:t>Sitting Activities</a:t>
                      </a:r>
                    </a:p>
                  </a:txBody>
                  <a:tcPr marL="26747" marR="26747" marT="0" marB="0" anchor="ctr"/>
                </a:tc>
                <a:tc hMerge="1">
                  <a:txBody>
                    <a:bodyPr/>
                    <a:lstStyle/>
                    <a:p>
                      <a:pPr marL="0" marR="0" algn="ctr">
                        <a:lnSpc>
                          <a:spcPct val="102000"/>
                        </a:lnSpc>
                        <a:spcBef>
                          <a:spcPts val="0"/>
                        </a:spcBef>
                        <a:spcAft>
                          <a:spcPts val="0"/>
                        </a:spcAft>
                      </a:pPr>
                      <a:endParaRPr lang="en-US" sz="1200" dirty="0">
                        <a:effectLst/>
                        <a:latin typeface="+mn-lt"/>
                        <a:ea typeface="Calibri" panose="020F0502020204030204" pitchFamily="34" charset="0"/>
                        <a:cs typeface="Times New Roman" panose="02020603050405020304" pitchFamily="18" charset="0"/>
                      </a:endParaRPr>
                    </a:p>
                  </a:txBody>
                  <a:tcPr marL="20060" marR="20060" marT="0" marB="0" anchor="ctr"/>
                </a:tc>
                <a:tc>
                  <a:txBody>
                    <a:bodyPr/>
                    <a:lstStyle/>
                    <a:p>
                      <a:pPr algn="ctr">
                        <a:lnSpc>
                          <a:spcPct val="102000"/>
                        </a:lnSpc>
                        <a:spcAft>
                          <a:spcPts val="0"/>
                        </a:spcAft>
                      </a:pPr>
                      <a:r>
                        <a:rPr lang="en-GB" sz="1200" b="1" dirty="0">
                          <a:effectLst/>
                          <a:latin typeface="Calibri" panose="020F0502020204030204" pitchFamily="34" charset="0"/>
                          <a:ea typeface="Calibri" panose="020F0502020204030204" pitchFamily="34" charset="0"/>
                          <a:cs typeface="Calibri" panose="020F0502020204030204" pitchFamily="34" charset="0"/>
                        </a:rPr>
                        <a:t>Deep RL Acc.</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algn="ctr">
                        <a:lnSpc>
                          <a:spcPct val="102000"/>
                        </a:lnSpc>
                        <a:spcAft>
                          <a:spcPts val="0"/>
                        </a:spcAft>
                      </a:pPr>
                      <a:r>
                        <a:rPr lang="en-GB" sz="1200" b="1" dirty="0">
                          <a:effectLst/>
                          <a:latin typeface="Calibri" panose="020F0502020204030204" pitchFamily="34" charset="0"/>
                          <a:ea typeface="Calibri" panose="020F0502020204030204" pitchFamily="34" charset="0"/>
                          <a:cs typeface="Calibri" panose="020F0502020204030204" pitchFamily="34" charset="0"/>
                        </a:rPr>
                        <a:t>(28 patients, All sites)</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200" b="1" dirty="0">
                          <a:effectLst/>
                          <a:latin typeface="Calibri" panose="020F0502020204030204" pitchFamily="34" charset="0"/>
                          <a:ea typeface="Calibri" panose="020F0502020204030204" pitchFamily="34" charset="0"/>
                          <a:cs typeface="Calibri" panose="020F0502020204030204" pitchFamily="34" charset="0"/>
                        </a:rPr>
                        <a:t>Deep RL</a:t>
                      </a:r>
                      <a:r>
                        <a:rPr lang="en-GB" sz="1200" b="1" baseline="0" dirty="0">
                          <a:effectLst/>
                          <a:latin typeface="Calibri" panose="020F0502020204030204" pitchFamily="34" charset="0"/>
                          <a:ea typeface="Calibri" panose="020F0502020204030204" pitchFamily="34" charset="0"/>
                          <a:cs typeface="Calibri" panose="020F0502020204030204" pitchFamily="34" charset="0"/>
                        </a:rPr>
                        <a:t> </a:t>
                      </a:r>
                      <a:r>
                        <a:rPr lang="en-GB" sz="1200" b="1" dirty="0">
                          <a:effectLst/>
                          <a:latin typeface="Calibri" panose="020F0502020204030204" pitchFamily="34" charset="0"/>
                          <a:ea typeface="Calibri" panose="020F0502020204030204" pitchFamily="34" charset="0"/>
                          <a:cs typeface="Calibri" panose="020F0502020204030204" pitchFamily="34" charset="0"/>
                        </a:rPr>
                        <a:t>Acc.</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algn="ctr">
                        <a:lnSpc>
                          <a:spcPct val="102000"/>
                        </a:lnSpc>
                        <a:spcAft>
                          <a:spcPts val="0"/>
                        </a:spcAft>
                      </a:pPr>
                      <a:r>
                        <a:rPr lang="en-GB" sz="1200" b="1" dirty="0">
                          <a:effectLst/>
                          <a:latin typeface="Calibri" panose="020F0502020204030204" pitchFamily="34" charset="0"/>
                          <a:ea typeface="Calibri" panose="020F0502020204030204" pitchFamily="34" charset="0"/>
                          <a:cs typeface="Calibri" panose="020F0502020204030204" pitchFamily="34" charset="0"/>
                        </a:rPr>
                        <a:t>(12 patients, Athens)</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T="0" marB="0" anchor="ctr"/>
                </a:tc>
                <a:tc>
                  <a:txBody>
                    <a:bodyPr/>
                    <a:lstStyle/>
                    <a:p>
                      <a:pPr marL="0" marR="0" algn="ctr">
                        <a:lnSpc>
                          <a:spcPct val="90000"/>
                        </a:lnSpc>
                        <a:spcBef>
                          <a:spcPts val="0"/>
                        </a:spcBef>
                        <a:spcAft>
                          <a:spcPts val="0"/>
                        </a:spcAft>
                      </a:pPr>
                      <a:r>
                        <a:rPr lang="en-US" sz="1200" dirty="0">
                          <a:effectLst/>
                          <a:latin typeface="+mn-lt"/>
                          <a:ea typeface="Calibri" panose="020F0502020204030204" pitchFamily="34" charset="0"/>
                          <a:cs typeface="Times New Roman" panose="02020603050405020304" pitchFamily="18" charset="0"/>
                        </a:rPr>
                        <a:t>Difference</a:t>
                      </a:r>
                      <a:r>
                        <a:rPr lang="en-US" sz="1200" baseline="0" dirty="0">
                          <a:effectLst/>
                          <a:latin typeface="+mn-lt"/>
                          <a:ea typeface="Calibri" panose="020F0502020204030204" pitchFamily="34" charset="0"/>
                          <a:cs typeface="Times New Roman" panose="02020603050405020304" pitchFamily="18" charset="0"/>
                        </a:rPr>
                        <a:t> </a:t>
                      </a:r>
                      <a:r>
                        <a:rPr lang="en-US" sz="1200" dirty="0">
                          <a:effectLst/>
                          <a:latin typeface="+mn-lt"/>
                          <a:ea typeface="Calibri" panose="020F0502020204030204" pitchFamily="34" charset="0"/>
                          <a:cs typeface="Times New Roman" panose="02020603050405020304" pitchFamily="18" charset="0"/>
                        </a:rPr>
                        <a:t>vs Baseline</a:t>
                      </a:r>
                    </a:p>
                  </a:txBody>
                  <a:tcPr marL="26747" marR="26747" marT="0" marB="0" anchor="ctr"/>
                </a:tc>
                <a:extLst>
                  <a:ext uri="{0D108BD9-81ED-4DB2-BD59-A6C34878D82A}">
                    <a16:rowId xmlns:a16="http://schemas.microsoft.com/office/drawing/2014/main" val="2100537379"/>
                  </a:ext>
                </a:extLst>
              </a:tr>
              <a:tr h="336000">
                <a:tc rowSpan="3">
                  <a:txBody>
                    <a:bodyPr/>
                    <a:lstStyle/>
                    <a:p>
                      <a:pPr marL="0" marR="0" algn="ctr">
                        <a:lnSpc>
                          <a:spcPct val="102000"/>
                        </a:lnSpc>
                        <a:spcBef>
                          <a:spcPts val="0"/>
                        </a:spcBef>
                        <a:spcAft>
                          <a:spcPts val="0"/>
                        </a:spcAft>
                      </a:pPr>
                      <a:endParaRPr lang="en-US" sz="1200" dirty="0">
                        <a:latin typeface="+mn-lt"/>
                      </a:endParaRPr>
                    </a:p>
                  </a:txBody>
                  <a:tcPr marL="26747" marR="26747" marT="0" marB="0" anchor="ctr"/>
                </a:tc>
                <a:tc>
                  <a:txBody>
                    <a:bodyPr/>
                    <a:lstStyle/>
                    <a:p>
                      <a:pPr marL="0" marR="0" indent="0" algn="ctr">
                        <a:lnSpc>
                          <a:spcPct val="102000"/>
                        </a:lnSpc>
                        <a:spcBef>
                          <a:spcPts val="0"/>
                        </a:spcBef>
                        <a:spcAft>
                          <a:spcPts val="0"/>
                        </a:spcAft>
                        <a:buFont typeface="Arial" panose="020B0604020202020204" pitchFamily="34" charset="0"/>
                        <a:buNone/>
                      </a:pPr>
                      <a:r>
                        <a:rPr lang="en-US" sz="1200" b="1" dirty="0">
                          <a:effectLst/>
                          <a:latin typeface="+mn-lt"/>
                        </a:rPr>
                        <a:t>Sitting 1 – Yaw</a:t>
                      </a:r>
                    </a:p>
                  </a:txBody>
                  <a:tcPr marL="26747" marR="26747" marT="0" marB="0" anchor="ctr"/>
                </a:tc>
                <a:tc>
                  <a:txBody>
                    <a:bodyPr/>
                    <a:lstStyle/>
                    <a:p>
                      <a:pPr algn="ctr">
                        <a:lnSpc>
                          <a:spcPct val="102000"/>
                        </a:lnSpc>
                        <a:spcAft>
                          <a:spcPts val="0"/>
                        </a:spcAft>
                      </a:pPr>
                      <a:r>
                        <a:rPr lang="en-GB" sz="1200" dirty="0">
                          <a:effectLst/>
                          <a:latin typeface="+mn-lt"/>
                          <a:ea typeface="Calibri" panose="020F0502020204030204" pitchFamily="34" charset="0"/>
                          <a:cs typeface="Calibri" panose="020F0502020204030204" pitchFamily="34" charset="0"/>
                        </a:rPr>
                        <a:t>59.10%</a:t>
                      </a:r>
                      <a:endParaRPr lang="en-US" sz="1200" dirty="0">
                        <a:effectLst/>
                        <a:latin typeface="+mn-lt"/>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200">
                          <a:effectLst/>
                          <a:latin typeface="+mn-lt"/>
                          <a:ea typeface="Calibri" panose="020F0502020204030204" pitchFamily="34" charset="0"/>
                          <a:cs typeface="Calibri" panose="020F0502020204030204" pitchFamily="34" charset="0"/>
                        </a:rPr>
                        <a:t>63.89%</a:t>
                      </a:r>
                      <a:endParaRPr lang="en-US" sz="1200">
                        <a:effectLst/>
                        <a:latin typeface="+mn-lt"/>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200" b="1" dirty="0">
                          <a:effectLst/>
                          <a:latin typeface="+mn-lt"/>
                          <a:ea typeface="Calibri" panose="020F0502020204030204" pitchFamily="34" charset="0"/>
                          <a:cs typeface="Calibri" panose="020F0502020204030204" pitchFamily="34" charset="0"/>
                        </a:rPr>
                        <a:t>-4.79%</a:t>
                      </a:r>
                      <a:endParaRPr lang="en-US" sz="1200" b="1" dirty="0">
                        <a:effectLst/>
                        <a:latin typeface="+mn-lt"/>
                        <a:ea typeface="Calibri" panose="020F0502020204030204" pitchFamily="34" charset="0"/>
                        <a:cs typeface="Times New Roman" panose="02020603050405020304" pitchFamily="18" charset="0"/>
                      </a:endParaRPr>
                    </a:p>
                  </a:txBody>
                  <a:tcPr marT="0" marB="0" anchor="ctr"/>
                </a:tc>
                <a:extLst>
                  <a:ext uri="{0D108BD9-81ED-4DB2-BD59-A6C34878D82A}">
                    <a16:rowId xmlns:a16="http://schemas.microsoft.com/office/drawing/2014/main" val="2658297410"/>
                  </a:ext>
                </a:extLst>
              </a:tr>
              <a:tr h="336000">
                <a:tc vMerge="1">
                  <a:txBody>
                    <a:bodyPr/>
                    <a:lstStyle/>
                    <a:p>
                      <a:pPr marL="0" marR="0" algn="ctr">
                        <a:lnSpc>
                          <a:spcPct val="102000"/>
                        </a:lnSpc>
                        <a:spcBef>
                          <a:spcPts val="0"/>
                        </a:spcBef>
                        <a:spcAft>
                          <a:spcPts val="0"/>
                        </a:spcAft>
                      </a:pPr>
                      <a:endParaRPr lang="en-US" sz="1200" dirty="0">
                        <a:latin typeface="+mn-lt"/>
                      </a:endParaRPr>
                    </a:p>
                  </a:txBody>
                  <a:tcPr marL="20060" marR="20060" marT="0" marB="0" anchor="ctr"/>
                </a:tc>
                <a:tc>
                  <a:txBody>
                    <a:bodyPr/>
                    <a:lstStyle/>
                    <a:p>
                      <a:pPr marL="0" marR="0" indent="0" algn="ctr">
                        <a:lnSpc>
                          <a:spcPct val="102000"/>
                        </a:lnSpc>
                        <a:spcBef>
                          <a:spcPts val="0"/>
                        </a:spcBef>
                        <a:spcAft>
                          <a:spcPts val="0"/>
                        </a:spcAft>
                        <a:buFont typeface="Arial" panose="020B0604020202020204" pitchFamily="34" charset="0"/>
                        <a:buNone/>
                      </a:pPr>
                      <a:r>
                        <a:rPr lang="en-US" sz="1200" b="1" dirty="0">
                          <a:effectLst/>
                          <a:latin typeface="+mn-lt"/>
                        </a:rPr>
                        <a:t>Sitting 2 –</a:t>
                      </a:r>
                      <a:r>
                        <a:rPr lang="en-US" sz="1200" b="1" baseline="0" dirty="0">
                          <a:effectLst/>
                          <a:latin typeface="+mn-lt"/>
                        </a:rPr>
                        <a:t> Pitch</a:t>
                      </a:r>
                      <a:endParaRPr lang="en-US" sz="1200" b="1" dirty="0">
                        <a:effectLst/>
                        <a:latin typeface="+mn-lt"/>
                      </a:endParaRPr>
                    </a:p>
                  </a:txBody>
                  <a:tcPr marL="26747" marR="26747" marT="0" marB="0" anchor="ctr"/>
                </a:tc>
                <a:tc>
                  <a:txBody>
                    <a:bodyPr/>
                    <a:lstStyle/>
                    <a:p>
                      <a:pPr algn="ctr">
                        <a:lnSpc>
                          <a:spcPct val="102000"/>
                        </a:lnSpc>
                        <a:spcAft>
                          <a:spcPts val="0"/>
                        </a:spcAft>
                      </a:pPr>
                      <a:r>
                        <a:rPr lang="en-GB" sz="1200" dirty="0">
                          <a:effectLst/>
                          <a:latin typeface="+mn-lt"/>
                          <a:ea typeface="Calibri" panose="020F0502020204030204" pitchFamily="34" charset="0"/>
                          <a:cs typeface="Calibri" panose="020F0502020204030204" pitchFamily="34" charset="0"/>
                        </a:rPr>
                        <a:t>64.18%</a:t>
                      </a:r>
                      <a:endParaRPr lang="en-US" sz="1200" dirty="0">
                        <a:effectLst/>
                        <a:latin typeface="+mn-lt"/>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200">
                          <a:effectLst/>
                          <a:latin typeface="+mn-lt"/>
                          <a:ea typeface="Calibri" panose="020F0502020204030204" pitchFamily="34" charset="0"/>
                          <a:cs typeface="Calibri" panose="020F0502020204030204" pitchFamily="34" charset="0"/>
                        </a:rPr>
                        <a:t>84.97%</a:t>
                      </a:r>
                      <a:endParaRPr lang="en-US" sz="1200">
                        <a:effectLst/>
                        <a:latin typeface="+mn-lt"/>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200" b="1" dirty="0">
                          <a:effectLst/>
                          <a:latin typeface="+mn-lt"/>
                          <a:ea typeface="Calibri" panose="020F0502020204030204" pitchFamily="34" charset="0"/>
                          <a:cs typeface="Calibri" panose="020F0502020204030204" pitchFamily="34" charset="0"/>
                        </a:rPr>
                        <a:t>-20.79%</a:t>
                      </a:r>
                      <a:endParaRPr lang="en-US" sz="1200" b="1" dirty="0">
                        <a:effectLst/>
                        <a:latin typeface="+mn-lt"/>
                        <a:ea typeface="Calibri" panose="020F0502020204030204" pitchFamily="34" charset="0"/>
                        <a:cs typeface="Times New Roman" panose="02020603050405020304" pitchFamily="18" charset="0"/>
                      </a:endParaRPr>
                    </a:p>
                  </a:txBody>
                  <a:tcPr marT="0" marB="0" anchor="ctr"/>
                </a:tc>
                <a:extLst>
                  <a:ext uri="{0D108BD9-81ED-4DB2-BD59-A6C34878D82A}">
                    <a16:rowId xmlns:a16="http://schemas.microsoft.com/office/drawing/2014/main" val="2756699377"/>
                  </a:ext>
                </a:extLst>
              </a:tr>
              <a:tr h="336000">
                <a:tc vMerge="1">
                  <a:txBody>
                    <a:bodyPr/>
                    <a:lstStyle/>
                    <a:p>
                      <a:pPr marL="0" marR="0" algn="ctr">
                        <a:lnSpc>
                          <a:spcPct val="102000"/>
                        </a:lnSpc>
                        <a:spcBef>
                          <a:spcPts val="0"/>
                        </a:spcBef>
                        <a:spcAft>
                          <a:spcPts val="0"/>
                        </a:spcAft>
                      </a:pPr>
                      <a:endParaRPr lang="en-US" sz="1200" dirty="0">
                        <a:latin typeface="+mn-lt"/>
                      </a:endParaRPr>
                    </a:p>
                  </a:txBody>
                  <a:tcPr marL="20060" marR="20060" marT="0" marB="0" anchor="ctr"/>
                </a:tc>
                <a:tc>
                  <a:txBody>
                    <a:bodyPr/>
                    <a:lstStyle/>
                    <a:p>
                      <a:pPr marL="0" marR="0" indent="0" algn="ctr">
                        <a:lnSpc>
                          <a:spcPct val="102000"/>
                        </a:lnSpc>
                        <a:spcBef>
                          <a:spcPts val="0"/>
                        </a:spcBef>
                        <a:spcAft>
                          <a:spcPts val="0"/>
                        </a:spcAft>
                        <a:buFont typeface="Arial" panose="020B0604020202020204" pitchFamily="34" charset="0"/>
                        <a:buNone/>
                      </a:pPr>
                      <a:r>
                        <a:rPr lang="en-US" sz="1200" b="1" dirty="0">
                          <a:effectLst/>
                          <a:latin typeface="+mn-lt"/>
                        </a:rPr>
                        <a:t>Sitting 3 – Bend</a:t>
                      </a:r>
                    </a:p>
                  </a:txBody>
                  <a:tcPr marL="26747" marR="26747" marT="0" marB="0" anchor="ctr"/>
                </a:tc>
                <a:tc>
                  <a:txBody>
                    <a:bodyPr/>
                    <a:lstStyle/>
                    <a:p>
                      <a:pPr algn="ctr">
                        <a:lnSpc>
                          <a:spcPct val="102000"/>
                        </a:lnSpc>
                        <a:spcAft>
                          <a:spcPts val="0"/>
                        </a:spcAft>
                      </a:pPr>
                      <a:r>
                        <a:rPr lang="en-GB" sz="1200" dirty="0">
                          <a:effectLst/>
                          <a:latin typeface="+mn-lt"/>
                          <a:ea typeface="Calibri" panose="020F0502020204030204" pitchFamily="34" charset="0"/>
                          <a:cs typeface="Calibri" panose="020F0502020204030204" pitchFamily="34" charset="0"/>
                        </a:rPr>
                        <a:t>57.95%</a:t>
                      </a:r>
                      <a:endParaRPr lang="en-US" sz="1200" dirty="0">
                        <a:effectLst/>
                        <a:latin typeface="+mn-lt"/>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200" dirty="0">
                          <a:effectLst/>
                          <a:latin typeface="+mn-lt"/>
                          <a:ea typeface="Calibri" panose="020F0502020204030204" pitchFamily="34" charset="0"/>
                          <a:cs typeface="Calibri" panose="020F0502020204030204" pitchFamily="34" charset="0"/>
                        </a:rPr>
                        <a:t>66.67%</a:t>
                      </a:r>
                      <a:endParaRPr lang="en-US" sz="1200" dirty="0">
                        <a:effectLst/>
                        <a:latin typeface="+mn-lt"/>
                        <a:ea typeface="Calibri" panose="020F0502020204030204" pitchFamily="34" charset="0"/>
                        <a:cs typeface="Times New Roman" panose="02020603050405020304" pitchFamily="18" charset="0"/>
                      </a:endParaRPr>
                    </a:p>
                  </a:txBody>
                  <a:tcPr marT="0" marB="0" anchor="ctr"/>
                </a:tc>
                <a:tc>
                  <a:txBody>
                    <a:bodyPr/>
                    <a:lstStyle/>
                    <a:p>
                      <a:pPr algn="ctr">
                        <a:lnSpc>
                          <a:spcPct val="102000"/>
                        </a:lnSpc>
                        <a:spcAft>
                          <a:spcPts val="0"/>
                        </a:spcAft>
                      </a:pPr>
                      <a:r>
                        <a:rPr lang="en-GB" sz="1200" b="1" dirty="0">
                          <a:effectLst/>
                          <a:latin typeface="+mn-lt"/>
                          <a:ea typeface="Calibri" panose="020F0502020204030204" pitchFamily="34" charset="0"/>
                          <a:cs typeface="Calibri" panose="020F0502020204030204" pitchFamily="34" charset="0"/>
                        </a:rPr>
                        <a:t>-8.72%</a:t>
                      </a:r>
                      <a:endParaRPr lang="en-US" sz="1200" b="1" dirty="0">
                        <a:effectLst/>
                        <a:latin typeface="+mn-lt"/>
                        <a:ea typeface="Calibri" panose="020F0502020204030204" pitchFamily="34" charset="0"/>
                        <a:cs typeface="Times New Roman" panose="02020603050405020304" pitchFamily="18" charset="0"/>
                      </a:endParaRPr>
                    </a:p>
                  </a:txBody>
                  <a:tcPr marT="0" marB="0" anchor="ctr"/>
                </a:tc>
                <a:extLst>
                  <a:ext uri="{0D108BD9-81ED-4DB2-BD59-A6C34878D82A}">
                    <a16:rowId xmlns:a16="http://schemas.microsoft.com/office/drawing/2014/main" val="3307546875"/>
                  </a:ext>
                </a:extLst>
              </a:tr>
            </a:tbl>
          </a:graphicData>
        </a:graphic>
      </p:graphicFrame>
      <p:pic>
        <p:nvPicPr>
          <p:cNvPr id="11" name="Picture 10"/>
          <p:cNvPicPr>
            <a:picLocks noChangeAspect="1"/>
          </p:cNvPicPr>
          <p:nvPr/>
        </p:nvPicPr>
        <p:blipFill rotWithShape="1">
          <a:blip r:embed="rId4" cstate="hqprint">
            <a:extLst>
              <a:ext uri="{28A0092B-C50C-407E-A947-70E740481C1C}">
                <a14:useLocalDpi xmlns:a14="http://schemas.microsoft.com/office/drawing/2010/main"/>
              </a:ext>
            </a:extLst>
          </a:blip>
          <a:srcRect l="15730" r="19663"/>
          <a:stretch/>
        </p:blipFill>
        <p:spPr>
          <a:xfrm>
            <a:off x="1301252" y="5412488"/>
            <a:ext cx="778933" cy="913019"/>
          </a:xfrm>
          <a:prstGeom prst="rect">
            <a:avLst/>
          </a:prstGeom>
        </p:spPr>
      </p:pic>
    </p:spTree>
    <p:extLst>
      <p:ext uri="{BB962C8B-B14F-4D97-AF65-F5344CB8AC3E}">
        <p14:creationId xmlns:p14="http://schemas.microsoft.com/office/powerpoint/2010/main" val="10220020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014FD-C587-4CEF-BBD6-A53B178ED00F}"/>
              </a:ext>
            </a:extLst>
          </p:cNvPr>
          <p:cNvSpPr>
            <a:spLocks noGrp="1"/>
          </p:cNvSpPr>
          <p:nvPr>
            <p:ph type="title" idx="4294967295"/>
          </p:nvPr>
        </p:nvSpPr>
        <p:spPr>
          <a:xfrm>
            <a:off x="1024128" y="585216"/>
            <a:ext cx="8570445" cy="1499616"/>
          </a:xfrm>
        </p:spPr>
        <p:txBody>
          <a:bodyPr/>
          <a:lstStyle/>
          <a:p>
            <a:r>
              <a:rPr lang="en-US" sz="4267" dirty="0">
                <a:solidFill>
                  <a:schemeClr val="bg1"/>
                </a:solidFill>
              </a:rPr>
              <a:t>Scoring Module: approach</a:t>
            </a:r>
          </a:p>
        </p:txBody>
      </p:sp>
      <p:pic>
        <p:nvPicPr>
          <p:cNvPr id="10" name="Picture 9">
            <a:extLst>
              <a:ext uri="{FF2B5EF4-FFF2-40B4-BE49-F238E27FC236}">
                <a16:creationId xmlns:a16="http://schemas.microsoft.com/office/drawing/2014/main" id="{23500F79-E8BF-45B2-AB54-C77CA792D220}"/>
              </a:ext>
            </a:extLst>
          </p:cNvPr>
          <p:cNvPicPr>
            <a:picLocks noChangeAspect="1"/>
          </p:cNvPicPr>
          <p:nvPr/>
        </p:nvPicPr>
        <p:blipFill rotWithShape="1">
          <a:blip r:embed="rId3"/>
          <a:srcRect l="21599" r="21294"/>
          <a:stretch/>
        </p:blipFill>
        <p:spPr>
          <a:xfrm>
            <a:off x="8072285" y="2986741"/>
            <a:ext cx="3382297" cy="1972881"/>
          </a:xfrm>
          <a:prstGeom prst="rect">
            <a:avLst/>
          </a:prstGeom>
        </p:spPr>
      </p:pic>
      <p:sp>
        <p:nvSpPr>
          <p:cNvPr id="12" name="Arrow: Right 11">
            <a:extLst>
              <a:ext uri="{FF2B5EF4-FFF2-40B4-BE49-F238E27FC236}">
                <a16:creationId xmlns:a16="http://schemas.microsoft.com/office/drawing/2014/main" id="{ADC0B5FE-0647-4533-B5C2-7B752B98F3E2}"/>
              </a:ext>
            </a:extLst>
          </p:cNvPr>
          <p:cNvSpPr/>
          <p:nvPr/>
        </p:nvSpPr>
        <p:spPr>
          <a:xfrm>
            <a:off x="7426959" y="3964855"/>
            <a:ext cx="530943" cy="274320"/>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bg1"/>
              </a:solidFill>
            </a:endParaRPr>
          </a:p>
        </p:txBody>
      </p:sp>
      <p:sp>
        <p:nvSpPr>
          <p:cNvPr id="13" name="Arrow: Right 12">
            <a:extLst>
              <a:ext uri="{FF2B5EF4-FFF2-40B4-BE49-F238E27FC236}">
                <a16:creationId xmlns:a16="http://schemas.microsoft.com/office/drawing/2014/main" id="{798116E9-FFB4-4B62-8373-50DBF04C396C}"/>
              </a:ext>
            </a:extLst>
          </p:cNvPr>
          <p:cNvSpPr/>
          <p:nvPr/>
        </p:nvSpPr>
        <p:spPr>
          <a:xfrm rot="16200000">
            <a:off x="8918419" y="2653005"/>
            <a:ext cx="530943" cy="274320"/>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bg1"/>
              </a:solidFill>
            </a:endParaRPr>
          </a:p>
        </p:txBody>
      </p:sp>
      <p:sp>
        <p:nvSpPr>
          <p:cNvPr id="14" name="Arrow: Right 13">
            <a:extLst>
              <a:ext uri="{FF2B5EF4-FFF2-40B4-BE49-F238E27FC236}">
                <a16:creationId xmlns:a16="http://schemas.microsoft.com/office/drawing/2014/main" id="{E2FC31F5-25FB-411F-A4D0-BD1563438199}"/>
              </a:ext>
            </a:extLst>
          </p:cNvPr>
          <p:cNvSpPr/>
          <p:nvPr/>
        </p:nvSpPr>
        <p:spPr>
          <a:xfrm rot="5400000">
            <a:off x="8918418" y="4854829"/>
            <a:ext cx="530943" cy="274320"/>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bg1"/>
              </a:solidFill>
            </a:endParaRPr>
          </a:p>
        </p:txBody>
      </p:sp>
      <p:pic>
        <p:nvPicPr>
          <p:cNvPr id="15" name="Picture 14">
            <a:extLst>
              <a:ext uri="{FF2B5EF4-FFF2-40B4-BE49-F238E27FC236}">
                <a16:creationId xmlns:a16="http://schemas.microsoft.com/office/drawing/2014/main" id="{B3501140-405B-44B6-A156-45F8888BDEDA}"/>
              </a:ext>
            </a:extLst>
          </p:cNvPr>
          <p:cNvPicPr>
            <a:picLocks noChangeAspect="1"/>
          </p:cNvPicPr>
          <p:nvPr/>
        </p:nvPicPr>
        <p:blipFill rotWithShape="1">
          <a:blip r:embed="rId4"/>
          <a:srcRect l="21382" r="15858"/>
          <a:stretch/>
        </p:blipFill>
        <p:spPr>
          <a:xfrm>
            <a:off x="8746894" y="904195"/>
            <a:ext cx="1993745" cy="1555467"/>
          </a:xfrm>
          <a:prstGeom prst="rect">
            <a:avLst/>
          </a:prstGeom>
        </p:spPr>
      </p:pic>
      <p:pic>
        <p:nvPicPr>
          <p:cNvPr id="16" name="Picture 15">
            <a:extLst>
              <a:ext uri="{FF2B5EF4-FFF2-40B4-BE49-F238E27FC236}">
                <a16:creationId xmlns:a16="http://schemas.microsoft.com/office/drawing/2014/main" id="{73DE1E11-C4F0-4B9B-B282-9F45107E6581}"/>
              </a:ext>
            </a:extLst>
          </p:cNvPr>
          <p:cNvPicPr>
            <a:picLocks noChangeAspect="1"/>
          </p:cNvPicPr>
          <p:nvPr/>
        </p:nvPicPr>
        <p:blipFill rotWithShape="1">
          <a:blip r:embed="rId5"/>
          <a:srcRect t="11951"/>
          <a:stretch/>
        </p:blipFill>
        <p:spPr>
          <a:xfrm>
            <a:off x="8342087" y="5257460"/>
            <a:ext cx="3053616" cy="1499616"/>
          </a:xfrm>
          <a:prstGeom prst="rect">
            <a:avLst/>
          </a:prstGeom>
        </p:spPr>
      </p:pic>
      <p:sp>
        <p:nvSpPr>
          <p:cNvPr id="17" name="TextBox 16">
            <a:extLst>
              <a:ext uri="{FF2B5EF4-FFF2-40B4-BE49-F238E27FC236}">
                <a16:creationId xmlns:a16="http://schemas.microsoft.com/office/drawing/2014/main" id="{482EE04E-B335-4F0C-A8D6-44E4416CAB5D}"/>
              </a:ext>
            </a:extLst>
          </p:cNvPr>
          <p:cNvSpPr txBox="1"/>
          <p:nvPr/>
        </p:nvSpPr>
        <p:spPr>
          <a:xfrm>
            <a:off x="9271817" y="2524695"/>
            <a:ext cx="3061015" cy="707694"/>
          </a:xfrm>
          <a:prstGeom prst="rect">
            <a:avLst/>
          </a:prstGeom>
          <a:noFill/>
        </p:spPr>
        <p:txBody>
          <a:bodyPr wrap="square" rtlCol="0">
            <a:spAutoFit/>
          </a:bodyPr>
          <a:lstStyle/>
          <a:p>
            <a:r>
              <a:rPr lang="en-US" sz="1333" dirty="0">
                <a:solidFill>
                  <a:schemeClr val="bg1"/>
                </a:solidFill>
              </a:rPr>
              <a:t>Accessible interaction with Balance Physiotherapy Hologram and exergames</a:t>
            </a:r>
          </a:p>
        </p:txBody>
      </p:sp>
      <p:sp>
        <p:nvSpPr>
          <p:cNvPr id="18" name="TextBox 17">
            <a:extLst>
              <a:ext uri="{FF2B5EF4-FFF2-40B4-BE49-F238E27FC236}">
                <a16:creationId xmlns:a16="http://schemas.microsoft.com/office/drawing/2014/main" id="{6C1506C2-B536-44C4-93B0-E4A480E71643}"/>
              </a:ext>
            </a:extLst>
          </p:cNvPr>
          <p:cNvSpPr txBox="1"/>
          <p:nvPr/>
        </p:nvSpPr>
        <p:spPr>
          <a:xfrm>
            <a:off x="9271817" y="4780360"/>
            <a:ext cx="3035243" cy="738664"/>
          </a:xfrm>
          <a:prstGeom prst="rect">
            <a:avLst/>
          </a:prstGeom>
          <a:noFill/>
        </p:spPr>
        <p:txBody>
          <a:bodyPr wrap="square" rtlCol="0">
            <a:spAutoFit/>
          </a:bodyPr>
          <a:lstStyle/>
          <a:p>
            <a:r>
              <a:rPr lang="en-US" sz="1400" dirty="0">
                <a:solidFill>
                  <a:schemeClr val="bg1"/>
                </a:solidFill>
              </a:rPr>
              <a:t>Remote monitoring of performance from physiotherapists</a:t>
            </a:r>
          </a:p>
        </p:txBody>
      </p:sp>
      <p:sp>
        <p:nvSpPr>
          <p:cNvPr id="21" name="TextBox 20">
            <a:extLst>
              <a:ext uri="{FF2B5EF4-FFF2-40B4-BE49-F238E27FC236}">
                <a16:creationId xmlns:a16="http://schemas.microsoft.com/office/drawing/2014/main" id="{3B48D520-0259-4180-92AC-76CBE425124B}"/>
              </a:ext>
            </a:extLst>
          </p:cNvPr>
          <p:cNvSpPr txBox="1"/>
          <p:nvPr/>
        </p:nvSpPr>
        <p:spPr>
          <a:xfrm>
            <a:off x="4425737" y="5012966"/>
            <a:ext cx="2886840" cy="830997"/>
          </a:xfrm>
          <a:prstGeom prst="rect">
            <a:avLst/>
          </a:prstGeom>
          <a:noFill/>
        </p:spPr>
        <p:txBody>
          <a:bodyPr wrap="square" rtlCol="0">
            <a:spAutoFit/>
          </a:bodyPr>
          <a:lstStyle/>
          <a:p>
            <a:pPr algn="ctr"/>
            <a:r>
              <a:rPr lang="en-US" sz="1600" dirty="0">
                <a:solidFill>
                  <a:schemeClr val="bg1"/>
                </a:solidFill>
              </a:rPr>
              <a:t>Edge computing. </a:t>
            </a:r>
          </a:p>
          <a:p>
            <a:pPr algn="ctr"/>
            <a:r>
              <a:rPr lang="en-US" sz="1600" dirty="0">
                <a:solidFill>
                  <a:schemeClr val="bg1"/>
                </a:solidFill>
              </a:rPr>
              <a:t>Data synchronization, visualization and processing.</a:t>
            </a:r>
          </a:p>
        </p:txBody>
      </p:sp>
      <p:pic>
        <p:nvPicPr>
          <p:cNvPr id="22" name="Picture 21">
            <a:extLst>
              <a:ext uri="{FF2B5EF4-FFF2-40B4-BE49-F238E27FC236}">
                <a16:creationId xmlns:a16="http://schemas.microsoft.com/office/drawing/2014/main" id="{1EA3A539-21FF-46D6-BC84-ECC7B15F6A86}"/>
              </a:ext>
            </a:extLst>
          </p:cNvPr>
          <p:cNvPicPr>
            <a:picLocks noChangeAspect="1"/>
          </p:cNvPicPr>
          <p:nvPr/>
        </p:nvPicPr>
        <p:blipFill rotWithShape="1">
          <a:blip r:embed="rId6"/>
          <a:srcRect l="18082" t="3271" r="12761" b="14829"/>
          <a:stretch/>
        </p:blipFill>
        <p:spPr>
          <a:xfrm>
            <a:off x="6613363" y="1275299"/>
            <a:ext cx="1987964" cy="1323087"/>
          </a:xfrm>
          <a:prstGeom prst="rect">
            <a:avLst/>
          </a:prstGeom>
        </p:spPr>
      </p:pic>
      <p:pic>
        <p:nvPicPr>
          <p:cNvPr id="1026" name="Picture 2" descr="Intel NUC KIT Boxnuc7i5bnκ Core I5-7260u Mini PC - Επιτραπεζιοι υπολογιστες  (PER.911897)">
            <a:extLst>
              <a:ext uri="{FF2B5EF4-FFF2-40B4-BE49-F238E27FC236}">
                <a16:creationId xmlns:a16="http://schemas.microsoft.com/office/drawing/2014/main" id="{12690B38-A57A-4129-B77F-6AD6A9B5DB05}"/>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4822573" y="3715391"/>
            <a:ext cx="2128347" cy="827888"/>
          </a:xfrm>
          <a:prstGeom prst="rect">
            <a:avLst/>
          </a:prstGeom>
          <a:noFill/>
          <a:extLst>
            <a:ext uri="{909E8E84-426E-40DD-AFC4-6F175D3DCCD1}">
              <a14:hiddenFill xmlns:a14="http://schemas.microsoft.com/office/drawing/2010/main">
                <a:solidFill>
                  <a:srgbClr val="FFFFFF"/>
                </a:solidFill>
              </a14:hiddenFill>
            </a:ext>
          </a:extLst>
        </p:spPr>
      </p:pic>
      <p:sp>
        <p:nvSpPr>
          <p:cNvPr id="3" name="Oval 2">
            <a:extLst>
              <a:ext uri="{FF2B5EF4-FFF2-40B4-BE49-F238E27FC236}">
                <a16:creationId xmlns:a16="http://schemas.microsoft.com/office/drawing/2014/main" id="{A2056ACE-E7ED-4243-A02A-E46D931DCB9D}"/>
              </a:ext>
            </a:extLst>
          </p:cNvPr>
          <p:cNvSpPr/>
          <p:nvPr/>
        </p:nvSpPr>
        <p:spPr>
          <a:xfrm>
            <a:off x="8473002" y="3429001"/>
            <a:ext cx="2981580" cy="13488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scoring module</a:t>
            </a:r>
          </a:p>
        </p:txBody>
      </p:sp>
      <p:grpSp>
        <p:nvGrpSpPr>
          <p:cNvPr id="5" name="Group 4">
            <a:extLst>
              <a:ext uri="{FF2B5EF4-FFF2-40B4-BE49-F238E27FC236}">
                <a16:creationId xmlns:a16="http://schemas.microsoft.com/office/drawing/2014/main" id="{E6052C2A-2852-475A-F237-B11459854305}"/>
              </a:ext>
            </a:extLst>
          </p:cNvPr>
          <p:cNvGrpSpPr/>
          <p:nvPr/>
        </p:nvGrpSpPr>
        <p:grpSpPr>
          <a:xfrm>
            <a:off x="1" y="3111941"/>
            <a:ext cx="4296697" cy="2216664"/>
            <a:chOff x="1" y="3111941"/>
            <a:chExt cx="4296697" cy="2216664"/>
          </a:xfrm>
        </p:grpSpPr>
        <p:sp>
          <p:nvSpPr>
            <p:cNvPr id="11" name="Arrow: Right 10">
              <a:extLst>
                <a:ext uri="{FF2B5EF4-FFF2-40B4-BE49-F238E27FC236}">
                  <a16:creationId xmlns:a16="http://schemas.microsoft.com/office/drawing/2014/main" id="{4A8E0C1E-7410-4583-9A50-D6D9EE3F5436}"/>
                </a:ext>
              </a:extLst>
            </p:cNvPr>
            <p:cNvSpPr/>
            <p:nvPr/>
          </p:nvSpPr>
          <p:spPr>
            <a:xfrm>
              <a:off x="3765755" y="3973180"/>
              <a:ext cx="530943" cy="274320"/>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bg1"/>
                </a:solidFill>
              </a:endParaRPr>
            </a:p>
          </p:txBody>
        </p:sp>
        <p:pic>
          <p:nvPicPr>
            <p:cNvPr id="19" name="Picture 18">
              <a:extLst>
                <a:ext uri="{FF2B5EF4-FFF2-40B4-BE49-F238E27FC236}">
                  <a16:creationId xmlns:a16="http://schemas.microsoft.com/office/drawing/2014/main" id="{9F3E6BE8-3118-428E-9B47-67065F1A4C26}"/>
                </a:ext>
              </a:extLst>
            </p:cNvPr>
            <p:cNvPicPr>
              <a:picLocks noChangeAspect="1"/>
            </p:cNvPicPr>
            <p:nvPr/>
          </p:nvPicPr>
          <p:blipFill>
            <a:blip r:embed="rId8"/>
            <a:stretch>
              <a:fillRect/>
            </a:stretch>
          </p:blipFill>
          <p:spPr>
            <a:xfrm>
              <a:off x="1" y="3111941"/>
              <a:ext cx="4171185" cy="1829215"/>
            </a:xfrm>
            <a:prstGeom prst="rect">
              <a:avLst/>
            </a:prstGeom>
          </p:spPr>
        </p:pic>
        <p:sp>
          <p:nvSpPr>
            <p:cNvPr id="20" name="TextBox 19">
              <a:extLst>
                <a:ext uri="{FF2B5EF4-FFF2-40B4-BE49-F238E27FC236}">
                  <a16:creationId xmlns:a16="http://schemas.microsoft.com/office/drawing/2014/main" id="{ACEFB3E1-4B61-41A0-B3BE-7394FDA14979}"/>
                </a:ext>
              </a:extLst>
            </p:cNvPr>
            <p:cNvSpPr txBox="1"/>
            <p:nvPr/>
          </p:nvSpPr>
          <p:spPr>
            <a:xfrm>
              <a:off x="510110" y="4990051"/>
              <a:ext cx="2635161" cy="338554"/>
            </a:xfrm>
            <a:prstGeom prst="rect">
              <a:avLst/>
            </a:prstGeom>
            <a:noFill/>
          </p:spPr>
          <p:txBody>
            <a:bodyPr wrap="square" rtlCol="0">
              <a:spAutoFit/>
            </a:bodyPr>
            <a:lstStyle/>
            <a:p>
              <a:pPr algn="ctr"/>
              <a:r>
                <a:rPr lang="en-US" sz="1600" dirty="0">
                  <a:solidFill>
                    <a:schemeClr val="bg1"/>
                  </a:solidFill>
                </a:rPr>
                <a:t>Sensor data collection</a:t>
              </a:r>
            </a:p>
          </p:txBody>
        </p:sp>
        <p:sp>
          <p:nvSpPr>
            <p:cNvPr id="4" name="Rectangle 3">
              <a:extLst>
                <a:ext uri="{FF2B5EF4-FFF2-40B4-BE49-F238E27FC236}">
                  <a16:creationId xmlns:a16="http://schemas.microsoft.com/office/drawing/2014/main" id="{38843DA9-5D74-6A55-56B0-EC95C0DCE267}"/>
                </a:ext>
              </a:extLst>
            </p:cNvPr>
            <p:cNvSpPr/>
            <p:nvPr/>
          </p:nvSpPr>
          <p:spPr>
            <a:xfrm>
              <a:off x="381000" y="4247500"/>
              <a:ext cx="1310102" cy="693656"/>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t" anchorCtr="0"/>
            <a:lstStyle/>
            <a:p>
              <a:pPr algn="ctr"/>
              <a:endParaRPr lang="en-US" dirty="0"/>
            </a:p>
          </p:txBody>
        </p:sp>
      </p:grpSp>
    </p:spTree>
    <p:extLst>
      <p:ext uri="{BB962C8B-B14F-4D97-AF65-F5344CB8AC3E}">
        <p14:creationId xmlns:p14="http://schemas.microsoft.com/office/powerpoint/2010/main" val="27326621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024128" y="585216"/>
            <a:ext cx="6007027" cy="1499616"/>
          </a:xfrm>
        </p:spPr>
        <p:txBody>
          <a:bodyPr>
            <a:normAutofit/>
          </a:bodyPr>
          <a:lstStyle/>
          <a:p>
            <a:r>
              <a:rPr lang="en-US" sz="3733" dirty="0">
                <a:solidFill>
                  <a:schemeClr val="bg1"/>
                </a:solidFill>
              </a:rPr>
              <a:t>Scope</a:t>
            </a:r>
            <a:br>
              <a:rPr lang="en-US" sz="3733" dirty="0">
                <a:solidFill>
                  <a:schemeClr val="bg1"/>
                </a:solidFill>
              </a:rPr>
            </a:br>
            <a:r>
              <a:rPr lang="en-US" sz="3733" dirty="0">
                <a:solidFill>
                  <a:schemeClr val="bg1"/>
                </a:solidFill>
              </a:rPr>
              <a:t>TELEREHAB Scoring framework</a:t>
            </a:r>
          </a:p>
        </p:txBody>
      </p:sp>
      <p:sp>
        <p:nvSpPr>
          <p:cNvPr id="3" name="Content Placeholder 2"/>
          <p:cNvSpPr>
            <a:spLocks noGrp="1"/>
          </p:cNvSpPr>
          <p:nvPr>
            <p:ph idx="4294967295"/>
          </p:nvPr>
        </p:nvSpPr>
        <p:spPr>
          <a:xfrm>
            <a:off x="7914968" y="2539618"/>
            <a:ext cx="3972232" cy="3678303"/>
          </a:xfrm>
        </p:spPr>
        <p:txBody>
          <a:bodyPr/>
          <a:lstStyle/>
          <a:p>
            <a:r>
              <a:rPr lang="en-US" sz="2800" dirty="0">
                <a:solidFill>
                  <a:schemeClr val="bg1"/>
                </a:solidFill>
              </a:rPr>
              <a:t>Offline scoring is crucial for the meaningful interaction with the TELEREHAB_DSS Virtual Coach</a:t>
            </a:r>
          </a:p>
          <a:p>
            <a:pPr lvl="1"/>
            <a:r>
              <a:rPr lang="en-US" sz="2800" dirty="0">
                <a:solidFill>
                  <a:schemeClr val="bg1"/>
                </a:solidFill>
              </a:rPr>
              <a:t>monitoring</a:t>
            </a:r>
          </a:p>
          <a:p>
            <a:pPr lvl="1"/>
            <a:r>
              <a:rPr lang="en-US" sz="2800" dirty="0">
                <a:solidFill>
                  <a:schemeClr val="bg1"/>
                </a:solidFill>
              </a:rPr>
              <a:t>progressions</a:t>
            </a:r>
          </a:p>
          <a:p>
            <a:pPr lvl="1"/>
            <a:r>
              <a:rPr lang="en-US" sz="2800" dirty="0">
                <a:solidFill>
                  <a:schemeClr val="bg1"/>
                </a:solidFill>
              </a:rPr>
              <a:t>“red-flags”</a:t>
            </a:r>
          </a:p>
        </p:txBody>
      </p:sp>
      <p:sp>
        <p:nvSpPr>
          <p:cNvPr id="5" name="Date Placeholder 4">
            <a:extLst>
              <a:ext uri="{FF2B5EF4-FFF2-40B4-BE49-F238E27FC236}">
                <a16:creationId xmlns:a16="http://schemas.microsoft.com/office/drawing/2014/main" id="{3D2FFF5E-684E-4154-88BF-911F073F0300}"/>
              </a:ext>
            </a:extLst>
          </p:cNvPr>
          <p:cNvSpPr>
            <a:spLocks noGrp="1"/>
          </p:cNvSpPr>
          <p:nvPr>
            <p:ph type="dt" sz="half" idx="4294967295"/>
          </p:nvPr>
        </p:nvSpPr>
        <p:spPr>
          <a:xfrm>
            <a:off x="1024128" y="6470704"/>
            <a:ext cx="1828800" cy="274320"/>
          </a:xfrm>
        </p:spPr>
        <p:txBody>
          <a:bodyPr>
            <a:normAutofit/>
          </a:bodyPr>
          <a:lstStyle/>
          <a:p>
            <a:pPr>
              <a:lnSpc>
                <a:spcPct val="90000"/>
              </a:lnSpc>
              <a:spcAft>
                <a:spcPts val="800"/>
              </a:spcAft>
            </a:pPr>
            <a:fld id="{08B83F91-6E29-4FF3-ADE1-2A2203712383}" type="datetime1">
              <a:rPr lang="en-US" sz="1067">
                <a:solidFill>
                  <a:schemeClr val="bg1"/>
                </a:solidFill>
              </a:rPr>
              <a:pPr>
                <a:lnSpc>
                  <a:spcPct val="90000"/>
                </a:lnSpc>
                <a:spcAft>
                  <a:spcPts val="800"/>
                </a:spcAft>
              </a:pPr>
              <a:t>12/10/2023</a:t>
            </a:fld>
            <a:endParaRPr lang="el-GR" sz="1067">
              <a:solidFill>
                <a:schemeClr val="bg1"/>
              </a:solidFill>
            </a:endParaRPr>
          </a:p>
        </p:txBody>
      </p:sp>
      <p:sp>
        <p:nvSpPr>
          <p:cNvPr id="12" name="Slide Number Placeholder 11">
            <a:extLst>
              <a:ext uri="{FF2B5EF4-FFF2-40B4-BE49-F238E27FC236}">
                <a16:creationId xmlns:a16="http://schemas.microsoft.com/office/drawing/2014/main" id="{17B611FC-4F51-45BF-9093-2861401B0D27}"/>
              </a:ext>
            </a:extLst>
          </p:cNvPr>
          <p:cNvSpPr>
            <a:spLocks noGrp="1"/>
          </p:cNvSpPr>
          <p:nvPr>
            <p:ph type="sldNum" sz="quarter" idx="4294967295"/>
          </p:nvPr>
        </p:nvSpPr>
        <p:spPr>
          <a:xfrm>
            <a:off x="10837333" y="6470704"/>
            <a:ext cx="973668" cy="274320"/>
          </a:xfrm>
        </p:spPr>
        <p:txBody>
          <a:bodyPr>
            <a:normAutofit/>
          </a:bodyPr>
          <a:lstStyle/>
          <a:p>
            <a:pPr>
              <a:lnSpc>
                <a:spcPct val="90000"/>
              </a:lnSpc>
              <a:spcAft>
                <a:spcPts val="800"/>
              </a:spcAft>
            </a:pPr>
            <a:fld id="{A35409F6-0453-45BB-BAD5-1A79A5163FD8}" type="slidenum">
              <a:rPr lang="el-GR" sz="1067">
                <a:solidFill>
                  <a:schemeClr val="bg1"/>
                </a:solidFill>
              </a:rPr>
              <a:pPr>
                <a:lnSpc>
                  <a:spcPct val="90000"/>
                </a:lnSpc>
                <a:spcAft>
                  <a:spcPts val="800"/>
                </a:spcAft>
              </a:pPr>
              <a:t>4</a:t>
            </a:fld>
            <a:endParaRPr lang="el-GR" sz="1067">
              <a:solidFill>
                <a:schemeClr val="bg1"/>
              </a:solidFill>
            </a:endParaRPr>
          </a:p>
        </p:txBody>
      </p:sp>
      <p:graphicFrame>
        <p:nvGraphicFramePr>
          <p:cNvPr id="4" name="Diagram 3"/>
          <p:cNvGraphicFramePr/>
          <p:nvPr>
            <p:extLst>
              <p:ext uri="{D42A27DB-BD31-4B8C-83A1-F6EECF244321}">
                <p14:modId xmlns:p14="http://schemas.microsoft.com/office/powerpoint/2010/main" val="3781703261"/>
              </p:ext>
            </p:extLst>
          </p:nvPr>
        </p:nvGraphicFramePr>
        <p:xfrm>
          <a:off x="1024128" y="2286000"/>
          <a:ext cx="6007027" cy="40233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2334327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024128" y="585216"/>
            <a:ext cx="8570445" cy="1499616"/>
          </a:xfrm>
        </p:spPr>
        <p:txBody>
          <a:bodyPr/>
          <a:lstStyle/>
          <a:p>
            <a:r>
              <a:rPr lang="en-US" dirty="0">
                <a:solidFill>
                  <a:schemeClr val="bg1"/>
                </a:solidFill>
              </a:rPr>
              <a:t>Real Time Scoring Function</a:t>
            </a:r>
            <a:endParaRPr lang="el-GR" dirty="0">
              <a:solidFill>
                <a:schemeClr val="bg1"/>
              </a:solidFill>
            </a:endParaRPr>
          </a:p>
        </p:txBody>
      </p:sp>
      <p:graphicFrame>
        <p:nvGraphicFramePr>
          <p:cNvPr id="3" name="Diagram 2">
            <a:extLst>
              <a:ext uri="{FF2B5EF4-FFF2-40B4-BE49-F238E27FC236}">
                <a16:creationId xmlns:a16="http://schemas.microsoft.com/office/drawing/2014/main" id="{A93E02A9-222D-4696-BF4C-AACDF10DD3DD}"/>
              </a:ext>
            </a:extLst>
          </p:cNvPr>
          <p:cNvGraphicFramePr/>
          <p:nvPr>
            <p:extLst>
              <p:ext uri="{D42A27DB-BD31-4B8C-83A1-F6EECF244321}">
                <p14:modId xmlns:p14="http://schemas.microsoft.com/office/powerpoint/2010/main" val="794409229"/>
              </p:ext>
            </p:extLst>
          </p:nvPr>
        </p:nvGraphicFramePr>
        <p:xfrm>
          <a:off x="979304" y="1535490"/>
          <a:ext cx="7593781" cy="50723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TextBox 3">
            <a:extLst>
              <a:ext uri="{FF2B5EF4-FFF2-40B4-BE49-F238E27FC236}">
                <a16:creationId xmlns:a16="http://schemas.microsoft.com/office/drawing/2014/main" id="{CBA83D1D-7EFB-46E6-BAF3-8DAA678E0B05}"/>
              </a:ext>
            </a:extLst>
          </p:cNvPr>
          <p:cNvSpPr txBox="1"/>
          <p:nvPr/>
        </p:nvSpPr>
        <p:spPr>
          <a:xfrm>
            <a:off x="8927689" y="2554113"/>
            <a:ext cx="3106995" cy="3785652"/>
          </a:xfrm>
          <a:prstGeom prst="rect">
            <a:avLst/>
          </a:prstGeom>
          <a:noFill/>
        </p:spPr>
        <p:txBody>
          <a:bodyPr wrap="square" rtlCol="0">
            <a:spAutoFit/>
          </a:bodyPr>
          <a:lstStyle/>
          <a:p>
            <a:r>
              <a:rPr lang="en-US" sz="2400" dirty="0">
                <a:solidFill>
                  <a:schemeClr val="bg1"/>
                </a:solidFill>
              </a:rPr>
              <a:t>e.g., when the head yaw rotation is more than 30</a:t>
            </a:r>
            <a:r>
              <a:rPr lang="en-US" sz="2400" baseline="30000" dirty="0">
                <a:solidFill>
                  <a:schemeClr val="bg1"/>
                </a:solidFill>
              </a:rPr>
              <a:t>o</a:t>
            </a:r>
            <a:r>
              <a:rPr lang="en-US" sz="2400" dirty="0">
                <a:solidFill>
                  <a:schemeClr val="bg1"/>
                </a:solidFill>
              </a:rPr>
              <a:t> the user is asked to stop because it is not possible to focus on the target if exceeding the 30</a:t>
            </a:r>
            <a:r>
              <a:rPr lang="en-US" sz="2400" baseline="30000" dirty="0">
                <a:solidFill>
                  <a:schemeClr val="bg1"/>
                </a:solidFill>
              </a:rPr>
              <a:t>o</a:t>
            </a:r>
            <a:r>
              <a:rPr lang="en-US" sz="2400" dirty="0">
                <a:solidFill>
                  <a:schemeClr val="bg1"/>
                </a:solidFill>
              </a:rPr>
              <a:t> range in each direction</a:t>
            </a:r>
          </a:p>
        </p:txBody>
      </p:sp>
      <p:sp>
        <p:nvSpPr>
          <p:cNvPr id="5" name="Date Placeholder 4">
            <a:extLst>
              <a:ext uri="{FF2B5EF4-FFF2-40B4-BE49-F238E27FC236}">
                <a16:creationId xmlns:a16="http://schemas.microsoft.com/office/drawing/2014/main" id="{2A1AE062-4478-485F-949E-E777A5898004}"/>
              </a:ext>
            </a:extLst>
          </p:cNvPr>
          <p:cNvSpPr>
            <a:spLocks noGrp="1"/>
          </p:cNvSpPr>
          <p:nvPr>
            <p:ph type="dt" sz="half" idx="4294967295"/>
          </p:nvPr>
        </p:nvSpPr>
        <p:spPr/>
        <p:txBody>
          <a:bodyPr/>
          <a:lstStyle/>
          <a:p>
            <a:fld id="{C71E6AA7-33CB-40F7-97B3-13A47DF34A2B}" type="datetime1">
              <a:rPr lang="en-US" smtClean="0">
                <a:solidFill>
                  <a:schemeClr val="bg1"/>
                </a:solidFill>
              </a:rPr>
              <a:t>12/10/2023</a:t>
            </a:fld>
            <a:endParaRPr lang="el-GR">
              <a:solidFill>
                <a:schemeClr val="bg1"/>
              </a:solidFill>
            </a:endParaRPr>
          </a:p>
        </p:txBody>
      </p:sp>
      <p:sp>
        <p:nvSpPr>
          <p:cNvPr id="6" name="Footer Placeholder 5">
            <a:extLst>
              <a:ext uri="{FF2B5EF4-FFF2-40B4-BE49-F238E27FC236}">
                <a16:creationId xmlns:a16="http://schemas.microsoft.com/office/drawing/2014/main" id="{E58A7047-4EEC-470E-BD42-A2B695B596B8}"/>
              </a:ext>
            </a:extLst>
          </p:cNvPr>
          <p:cNvSpPr>
            <a:spLocks noGrp="1"/>
          </p:cNvSpPr>
          <p:nvPr>
            <p:ph type="ftr" sz="quarter" idx="4294967295"/>
          </p:nvPr>
        </p:nvSpPr>
        <p:spPr/>
        <p:txBody>
          <a:bodyPr/>
          <a:lstStyle/>
          <a:p>
            <a:r>
              <a:rPr lang="en-US">
                <a:solidFill>
                  <a:schemeClr val="bg1"/>
                </a:solidFill>
              </a:rPr>
              <a:t>Final Review</a:t>
            </a:r>
            <a:endParaRPr lang="el-GR" dirty="0">
              <a:solidFill>
                <a:schemeClr val="bg1"/>
              </a:solidFill>
            </a:endParaRPr>
          </a:p>
        </p:txBody>
      </p:sp>
      <p:sp>
        <p:nvSpPr>
          <p:cNvPr id="10" name="Slide Number Placeholder 9">
            <a:extLst>
              <a:ext uri="{FF2B5EF4-FFF2-40B4-BE49-F238E27FC236}">
                <a16:creationId xmlns:a16="http://schemas.microsoft.com/office/drawing/2014/main" id="{6E0D5E59-1F06-4C55-8DFA-FBE08EABE6B5}"/>
              </a:ext>
            </a:extLst>
          </p:cNvPr>
          <p:cNvSpPr>
            <a:spLocks noGrp="1"/>
          </p:cNvSpPr>
          <p:nvPr>
            <p:ph type="sldNum" sz="quarter" idx="4294967295"/>
          </p:nvPr>
        </p:nvSpPr>
        <p:spPr/>
        <p:txBody>
          <a:bodyPr/>
          <a:lstStyle/>
          <a:p>
            <a:fld id="{A35409F6-0453-45BB-BAD5-1A79A5163FD8}" type="slidenum">
              <a:rPr lang="el-GR" smtClean="0">
                <a:solidFill>
                  <a:schemeClr val="bg1"/>
                </a:solidFill>
              </a:rPr>
              <a:pPr/>
              <a:t>5</a:t>
            </a:fld>
            <a:endParaRPr lang="el-GR">
              <a:solidFill>
                <a:schemeClr val="bg1"/>
              </a:solidFill>
            </a:endParaRPr>
          </a:p>
        </p:txBody>
      </p:sp>
    </p:spTree>
    <p:extLst>
      <p:ext uri="{BB962C8B-B14F-4D97-AF65-F5344CB8AC3E}">
        <p14:creationId xmlns:p14="http://schemas.microsoft.com/office/powerpoint/2010/main" val="13875053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024128" y="585216"/>
            <a:ext cx="8570445" cy="1499616"/>
          </a:xfrm>
        </p:spPr>
        <p:txBody>
          <a:bodyPr/>
          <a:lstStyle/>
          <a:p>
            <a:r>
              <a:rPr lang="en-US" dirty="0">
                <a:solidFill>
                  <a:schemeClr val="bg1"/>
                </a:solidFill>
              </a:rPr>
              <a:t>Offline Scoring Function</a:t>
            </a:r>
            <a:endParaRPr lang="el-GR" dirty="0">
              <a:solidFill>
                <a:schemeClr val="bg1"/>
              </a:solidFill>
            </a:endParaRPr>
          </a:p>
        </p:txBody>
      </p:sp>
      <p:sp>
        <p:nvSpPr>
          <p:cNvPr id="3" name="Content Placeholder 2"/>
          <p:cNvSpPr>
            <a:spLocks noGrp="1"/>
          </p:cNvSpPr>
          <p:nvPr>
            <p:ph idx="4294967295"/>
          </p:nvPr>
        </p:nvSpPr>
        <p:spPr>
          <a:xfrm>
            <a:off x="1024130" y="6560008"/>
            <a:ext cx="9720071" cy="4023360"/>
          </a:xfrm>
        </p:spPr>
        <p:txBody>
          <a:bodyPr/>
          <a:lstStyle/>
          <a:p>
            <a:endParaRPr lang="en-US" dirty="0">
              <a:solidFill>
                <a:schemeClr val="bg1"/>
              </a:solidFill>
            </a:endParaRPr>
          </a:p>
          <a:p>
            <a:endParaRPr lang="en-US" dirty="0">
              <a:solidFill>
                <a:schemeClr val="bg1"/>
              </a:solidFill>
            </a:endParaRPr>
          </a:p>
          <a:p>
            <a:endParaRPr lang="en-US" dirty="0">
              <a:solidFill>
                <a:schemeClr val="bg1"/>
              </a:solidFill>
            </a:endParaRPr>
          </a:p>
          <a:p>
            <a:endParaRPr lang="en-US" dirty="0">
              <a:solidFill>
                <a:schemeClr val="bg1"/>
              </a:solidFill>
            </a:endParaRPr>
          </a:p>
        </p:txBody>
      </p:sp>
      <p:graphicFrame>
        <p:nvGraphicFramePr>
          <p:cNvPr id="7" name="Diagram 6"/>
          <p:cNvGraphicFramePr/>
          <p:nvPr>
            <p:extLst>
              <p:ext uri="{D42A27DB-BD31-4B8C-83A1-F6EECF244321}">
                <p14:modId xmlns:p14="http://schemas.microsoft.com/office/powerpoint/2010/main" val="4166529437"/>
              </p:ext>
            </p:extLst>
          </p:nvPr>
        </p:nvGraphicFramePr>
        <p:xfrm>
          <a:off x="1024129" y="2262718"/>
          <a:ext cx="10596372" cy="459528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026" name="Picture 2" descr="Î£ÏÎµÏÎ¹ÎºÎ® ÎµÎ¹ÎºÏÎ½Î±">
            <a:extLst>
              <a:ext uri="{FF2B5EF4-FFF2-40B4-BE49-F238E27FC236}">
                <a16:creationId xmlns:a16="http://schemas.microsoft.com/office/drawing/2014/main" id="{8B77495D-C233-41E4-A85B-C2979EAA1B81}"/>
              </a:ext>
            </a:extLst>
          </p:cNvPr>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489291" y="1964267"/>
            <a:ext cx="2099187" cy="108458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38957F0D-6B82-4666-8487-B14FAF2AFF67}"/>
              </a:ext>
            </a:extLst>
          </p:cNvPr>
          <p:cNvPicPr>
            <a:picLocks noChangeAspect="1"/>
          </p:cNvPicPr>
          <p:nvPr/>
        </p:nvPicPr>
        <p:blipFill rotWithShape="1">
          <a:blip r:embed="rId9"/>
          <a:srcRect l="14097" r="10903"/>
          <a:stretch/>
        </p:blipFill>
        <p:spPr>
          <a:xfrm>
            <a:off x="3145271" y="1993413"/>
            <a:ext cx="2523685" cy="1682457"/>
          </a:xfrm>
          <a:prstGeom prst="rect">
            <a:avLst/>
          </a:prstGeom>
        </p:spPr>
      </p:pic>
      <p:pic>
        <p:nvPicPr>
          <p:cNvPr id="12" name="Picture 11">
            <a:extLst>
              <a:ext uri="{FF2B5EF4-FFF2-40B4-BE49-F238E27FC236}">
                <a16:creationId xmlns:a16="http://schemas.microsoft.com/office/drawing/2014/main" id="{F08762FB-FA68-4B28-81A8-3D3F78E5BA52}"/>
              </a:ext>
            </a:extLst>
          </p:cNvPr>
          <p:cNvPicPr>
            <a:picLocks noChangeAspect="1"/>
          </p:cNvPicPr>
          <p:nvPr/>
        </p:nvPicPr>
        <p:blipFill>
          <a:blip r:embed="rId10"/>
          <a:stretch>
            <a:fillRect/>
          </a:stretch>
        </p:blipFill>
        <p:spPr>
          <a:xfrm>
            <a:off x="1129201" y="3152718"/>
            <a:ext cx="1310148" cy="1310148"/>
          </a:xfrm>
          <a:prstGeom prst="rect">
            <a:avLst/>
          </a:prstGeom>
        </p:spPr>
      </p:pic>
      <p:pic>
        <p:nvPicPr>
          <p:cNvPr id="11" name="Picture 10">
            <a:extLst>
              <a:ext uri="{FF2B5EF4-FFF2-40B4-BE49-F238E27FC236}">
                <a16:creationId xmlns:a16="http://schemas.microsoft.com/office/drawing/2014/main" id="{CA30EE3C-E203-48D0-BB1A-57D8970A36D2}"/>
              </a:ext>
            </a:extLst>
          </p:cNvPr>
          <p:cNvPicPr>
            <a:picLocks noChangeAspect="1"/>
          </p:cNvPicPr>
          <p:nvPr/>
        </p:nvPicPr>
        <p:blipFill rotWithShape="1">
          <a:blip r:embed="rId11"/>
          <a:srcRect r="30788"/>
          <a:stretch/>
        </p:blipFill>
        <p:spPr>
          <a:xfrm>
            <a:off x="9770157" y="1218399"/>
            <a:ext cx="974044" cy="1150507"/>
          </a:xfrm>
          <a:prstGeom prst="rect">
            <a:avLst/>
          </a:prstGeom>
        </p:spPr>
      </p:pic>
    </p:spTree>
    <p:extLst>
      <p:ext uri="{BB962C8B-B14F-4D97-AF65-F5344CB8AC3E}">
        <p14:creationId xmlns:p14="http://schemas.microsoft.com/office/powerpoint/2010/main" val="40912545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024128" y="585216"/>
            <a:ext cx="8570445" cy="1499616"/>
          </a:xfrm>
        </p:spPr>
        <p:txBody>
          <a:bodyPr>
            <a:normAutofit/>
          </a:bodyPr>
          <a:lstStyle/>
          <a:p>
            <a:r>
              <a:rPr lang="en-US" dirty="0">
                <a:solidFill>
                  <a:schemeClr val="bg1"/>
                </a:solidFill>
              </a:rPr>
              <a:t>Scoring module</a:t>
            </a:r>
            <a:br>
              <a:rPr lang="en-US" dirty="0">
                <a:solidFill>
                  <a:schemeClr val="bg1"/>
                </a:solidFill>
              </a:rPr>
            </a:br>
            <a:r>
              <a:rPr lang="en-US" dirty="0">
                <a:solidFill>
                  <a:schemeClr val="bg1"/>
                </a:solidFill>
              </a:rPr>
              <a:t>Approach</a:t>
            </a:r>
          </a:p>
        </p:txBody>
      </p:sp>
      <p:pic>
        <p:nvPicPr>
          <p:cNvPr id="1026" name="Picture 2" descr="Transform | LinkedIn"/>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176453" y="1725098"/>
            <a:ext cx="2591841" cy="1020076"/>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6" name="Diagram 5"/>
          <p:cNvGraphicFramePr/>
          <p:nvPr>
            <p:extLst>
              <p:ext uri="{D42A27DB-BD31-4B8C-83A1-F6EECF244321}">
                <p14:modId xmlns:p14="http://schemas.microsoft.com/office/powerpoint/2010/main" val="1613353454"/>
              </p:ext>
            </p:extLst>
          </p:nvPr>
        </p:nvGraphicFramePr>
        <p:xfrm>
          <a:off x="581192" y="1024577"/>
          <a:ext cx="10768979" cy="541866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7" name="Rectangle 6"/>
          <p:cNvSpPr/>
          <p:nvPr/>
        </p:nvSpPr>
        <p:spPr>
          <a:xfrm>
            <a:off x="581192" y="5079779"/>
            <a:ext cx="2466808" cy="1200329"/>
          </a:xfrm>
          <a:prstGeom prst="rect">
            <a:avLst/>
          </a:prstGeom>
        </p:spPr>
        <p:txBody>
          <a:bodyPr wrap="square">
            <a:spAutoFit/>
          </a:bodyPr>
          <a:lstStyle/>
          <a:p>
            <a:pPr lvl="0">
              <a:lnSpc>
                <a:spcPct val="100000"/>
              </a:lnSpc>
            </a:pPr>
            <a:r>
              <a:rPr lang="en-US" dirty="0">
                <a:solidFill>
                  <a:schemeClr val="bg1"/>
                </a:solidFill>
              </a:rPr>
              <a:t>rules were not sufficient to capture the mechanism of scoring the exercises</a:t>
            </a:r>
            <a:endParaRPr lang="el-GR" dirty="0">
              <a:solidFill>
                <a:schemeClr val="bg1"/>
              </a:solidFill>
            </a:endParaRPr>
          </a:p>
        </p:txBody>
      </p:sp>
      <p:sp>
        <p:nvSpPr>
          <p:cNvPr id="9" name="Rectangle 8"/>
          <p:cNvSpPr/>
          <p:nvPr/>
        </p:nvSpPr>
        <p:spPr>
          <a:xfrm>
            <a:off x="6633650" y="5079778"/>
            <a:ext cx="1915265" cy="1754326"/>
          </a:xfrm>
          <a:prstGeom prst="rect">
            <a:avLst/>
          </a:prstGeom>
        </p:spPr>
        <p:txBody>
          <a:bodyPr wrap="square">
            <a:spAutoFit/>
          </a:bodyPr>
          <a:lstStyle/>
          <a:p>
            <a:pPr lvl="0">
              <a:lnSpc>
                <a:spcPct val="100000"/>
              </a:lnSpc>
            </a:pPr>
            <a:r>
              <a:rPr lang="en-US" dirty="0">
                <a:solidFill>
                  <a:schemeClr val="bg1"/>
                </a:solidFill>
              </a:rPr>
              <a:t>knowledge based score (</a:t>
            </a:r>
            <a:r>
              <a:rPr lang="en-US" dirty="0" err="1">
                <a:solidFill>
                  <a:schemeClr val="bg1"/>
                </a:solidFill>
              </a:rPr>
              <a:t>kbscore</a:t>
            </a:r>
            <a:r>
              <a:rPr lang="en-US" dirty="0">
                <a:solidFill>
                  <a:schemeClr val="bg1"/>
                </a:solidFill>
              </a:rPr>
              <a:t>) is included in the models as a single feature</a:t>
            </a:r>
            <a:endParaRPr lang="el-GR" dirty="0">
              <a:solidFill>
                <a:schemeClr val="bg1"/>
              </a:solidFill>
            </a:endParaRPr>
          </a:p>
        </p:txBody>
      </p:sp>
    </p:spTree>
    <p:extLst>
      <p:ext uri="{BB962C8B-B14F-4D97-AF65-F5344CB8AC3E}">
        <p14:creationId xmlns:p14="http://schemas.microsoft.com/office/powerpoint/2010/main" val="31755302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024128" y="4911819"/>
            <a:ext cx="9720072" cy="1499616"/>
          </a:xfrm>
        </p:spPr>
        <p:txBody>
          <a:bodyPr>
            <a:normAutofit/>
          </a:bodyPr>
          <a:lstStyle/>
          <a:p>
            <a:r>
              <a:rPr lang="en-US">
                <a:solidFill>
                  <a:schemeClr val="bg1"/>
                </a:solidFill>
              </a:rPr>
              <a:t>Dataset Collection</a:t>
            </a:r>
          </a:p>
        </p:txBody>
      </p:sp>
      <p:pic>
        <p:nvPicPr>
          <p:cNvPr id="1026" name="Picture 2" descr="Baidu Research Open-Access Dataset - Download">
            <a:extLst>
              <a:ext uri="{FF2B5EF4-FFF2-40B4-BE49-F238E27FC236}">
                <a16:creationId xmlns:a16="http://schemas.microsoft.com/office/drawing/2014/main" id="{7059D7A1-C2F8-4A3A-9037-24F27A630FF5}"/>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417733" y="714178"/>
            <a:ext cx="4747091" cy="3465375"/>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1" name="Content Placeholder 2">
            <a:extLst>
              <a:ext uri="{FF2B5EF4-FFF2-40B4-BE49-F238E27FC236}">
                <a16:creationId xmlns:a16="http://schemas.microsoft.com/office/drawing/2014/main" id="{5BD728B6-B04F-4788-9389-EF1140947DE9}"/>
              </a:ext>
            </a:extLst>
          </p:cNvPr>
          <p:cNvGraphicFramePr>
            <a:graphicFrameLocks noGrp="1"/>
          </p:cNvGraphicFramePr>
          <p:nvPr>
            <p:ph idx="4294967295"/>
            <p:extLst>
              <p:ext uri="{D42A27DB-BD31-4B8C-83A1-F6EECF244321}">
                <p14:modId xmlns:p14="http://schemas.microsoft.com/office/powerpoint/2010/main" val="670086300"/>
              </p:ext>
            </p:extLst>
          </p:nvPr>
        </p:nvGraphicFramePr>
        <p:xfrm>
          <a:off x="1024128" y="643467"/>
          <a:ext cx="4750139" cy="360679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4525461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8129872" y="643468"/>
            <a:ext cx="3473008" cy="5571065"/>
          </a:xfrm>
        </p:spPr>
        <p:txBody>
          <a:bodyPr>
            <a:normAutofit/>
          </a:bodyPr>
          <a:lstStyle/>
          <a:p>
            <a:r>
              <a:rPr lang="en-US" dirty="0">
                <a:solidFill>
                  <a:schemeClr val="bg1"/>
                </a:solidFill>
              </a:rPr>
              <a:t>roadmap</a:t>
            </a:r>
          </a:p>
        </p:txBody>
      </p:sp>
      <p:graphicFrame>
        <p:nvGraphicFramePr>
          <p:cNvPr id="4" name="Content Placeholder 3"/>
          <p:cNvGraphicFramePr>
            <a:graphicFrameLocks noGrp="1"/>
          </p:cNvGraphicFramePr>
          <p:nvPr>
            <p:ph idx="4294967295"/>
            <p:extLst>
              <p:ext uri="{D42A27DB-BD31-4B8C-83A1-F6EECF244321}">
                <p14:modId xmlns:p14="http://schemas.microsoft.com/office/powerpoint/2010/main" val="566896984"/>
              </p:ext>
            </p:extLst>
          </p:nvPr>
        </p:nvGraphicFramePr>
        <p:xfrm>
          <a:off x="942975" y="933449"/>
          <a:ext cx="6596063" cy="49418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2050" name="Picture 2" descr="Pathways – Pathways to Belonging">
            <a:extLst>
              <a:ext uri="{FF2B5EF4-FFF2-40B4-BE49-F238E27FC236}">
                <a16:creationId xmlns:a16="http://schemas.microsoft.com/office/drawing/2014/main" id="{B58E185E-3654-411C-B596-799A1DB03923}"/>
              </a:ext>
            </a:extLst>
          </p:cNvPr>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10039351" y="3782400"/>
            <a:ext cx="1744500" cy="1395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013894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1_TITLE 4">
  <a:themeElements>
    <a:clrScheme name="TELEREHAB">
      <a:dk1>
        <a:srgbClr val="164374"/>
      </a:dk1>
      <a:lt1>
        <a:srgbClr val="FFFFFF"/>
      </a:lt1>
      <a:dk2>
        <a:srgbClr val="2368B3"/>
      </a:dk2>
      <a:lt2>
        <a:srgbClr val="50C9EF"/>
      </a:lt2>
      <a:accent1>
        <a:srgbClr val="A0C75E"/>
      </a:accent1>
      <a:accent2>
        <a:srgbClr val="50C9EF"/>
      </a:accent2>
      <a:accent3>
        <a:srgbClr val="FFCC00"/>
      </a:accent3>
      <a:accent4>
        <a:srgbClr val="7F7F7F"/>
      </a:accent4>
      <a:accent5>
        <a:srgbClr val="7F7F7F"/>
      </a:accent5>
      <a:accent6>
        <a:srgbClr val="7F7F7F"/>
      </a:accent6>
      <a:hlink>
        <a:srgbClr val="1D95CE"/>
      </a:hlink>
      <a:folHlink>
        <a:srgbClr val="1D95CE"/>
      </a:folHlink>
    </a:clrScheme>
    <a:fontScheme name="RALEWAY">
      <a:majorFont>
        <a:latin typeface="Raleway"/>
        <a:ea typeface=""/>
        <a:cs typeface="Raleway"/>
      </a:majorFont>
      <a:minorFont>
        <a:latin typeface="Raleway"/>
        <a:ea typeface=""/>
        <a:cs typeface="Raleway"/>
      </a:minorFont>
    </a:fontScheme>
    <a:fmtScheme name="Oriel">
      <a:fillStyleLst>
        <a:solidFill>
          <a:schemeClr val="phClr"/>
        </a:solidFill>
        <a:gradFill rotWithShape="1">
          <a:gsLst>
            <a:gs pos="0">
              <a:schemeClr val="phClr">
                <a:tint val="35000"/>
                <a:satMod val="260000"/>
              </a:schemeClr>
            </a:gs>
            <a:gs pos="30000">
              <a:schemeClr val="phClr">
                <a:tint val="38000"/>
                <a:satMod val="260000"/>
              </a:schemeClr>
            </a:gs>
            <a:gs pos="75000">
              <a:schemeClr val="phClr">
                <a:tint val="55000"/>
                <a:satMod val="255000"/>
              </a:schemeClr>
            </a:gs>
            <a:gs pos="100000">
              <a:schemeClr val="phClr">
                <a:tint val="70000"/>
                <a:satMod val="255000"/>
              </a:schemeClr>
            </a:gs>
          </a:gsLst>
          <a:path path="circle">
            <a:fillToRect l="5000" t="100000" r="120000" b="10000"/>
          </a:path>
        </a:gradFill>
        <a:gradFill rotWithShape="1">
          <a:gsLst>
            <a:gs pos="0">
              <a:schemeClr val="phClr">
                <a:shade val="63000"/>
                <a:satMod val="165000"/>
              </a:schemeClr>
            </a:gs>
            <a:gs pos="30000">
              <a:schemeClr val="phClr">
                <a:shade val="58000"/>
                <a:satMod val="165000"/>
              </a:schemeClr>
            </a:gs>
            <a:gs pos="75000">
              <a:schemeClr val="phClr">
                <a:shade val="30000"/>
                <a:satMod val="175000"/>
              </a:schemeClr>
            </a:gs>
            <a:gs pos="100000">
              <a:schemeClr val="phClr">
                <a:shade val="15000"/>
                <a:satMod val="175000"/>
              </a:schemeClr>
            </a:gs>
          </a:gsLst>
          <a:path path="circle">
            <a:fillToRect l="5000" t="100000" r="120000" b="10000"/>
          </a:path>
        </a:gradFill>
      </a:fillStyleLst>
      <a:lnStyleLst>
        <a:ln w="12700" cap="flat" cmpd="sng" algn="ctr">
          <a:solidFill>
            <a:schemeClr val="phClr">
              <a:shade val="70000"/>
              <a:satMod val="150000"/>
            </a:schemeClr>
          </a:solidFill>
          <a:prstDash val="solid"/>
        </a:ln>
        <a:ln w="25400" cap="flat" cmpd="sng" algn="ctr">
          <a:solidFill>
            <a:schemeClr val="phClr"/>
          </a:solidFill>
          <a:prstDash val="solid"/>
        </a:ln>
        <a:ln w="34925" cap="flat" cmpd="sng" algn="ctr">
          <a:solidFill>
            <a:schemeClr val="phClr"/>
          </a:solidFill>
          <a:prstDash val="solid"/>
        </a:ln>
      </a:lnStyleLst>
      <a:effectStyleLst>
        <a:effectStyle>
          <a:effectLst>
            <a:outerShdw blurRad="50800" dist="25000" dir="5400000" rotWithShape="0">
              <a:srgbClr val="000000">
                <a:alpha val="40000"/>
              </a:srgbClr>
            </a:outerShdw>
          </a:effectLst>
        </a:effectStyle>
        <a:effectStyle>
          <a:effectLst>
            <a:outerShdw blurRad="50800" dist="20000" dir="5400000" rotWithShape="0">
              <a:srgbClr val="000000">
                <a:alpha val="42000"/>
              </a:srgbClr>
            </a:outerShdw>
          </a:effectLst>
        </a:effectStyle>
        <a:effectStyle>
          <a:effectLst>
            <a:outerShdw blurRad="50800" dist="20000" dir="5400000" rotWithShape="0">
              <a:srgbClr val="000000">
                <a:alpha val="42000"/>
              </a:srgbClr>
            </a:outerShdw>
          </a:effectLst>
          <a:scene3d>
            <a:camera prst="orthographicFront">
              <a:rot lat="0" lon="0" rev="0"/>
            </a:camera>
            <a:lightRig rig="balanced" dir="t">
              <a:rot lat="0" lon="0" rev="0"/>
            </a:lightRig>
          </a:scene3d>
          <a:sp3d>
            <a:bevelT w="47625" h="69850"/>
            <a:contourClr>
              <a:schemeClr val="lt1"/>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1"/>
        </a:solidFill>
        <a:ln>
          <a:noFill/>
        </a:ln>
        <a:effectLst/>
      </a:spPr>
      <a:bodyPr rtlCol="0" anchor="t" anchorCtr="0"/>
      <a:lstStyle>
        <a:defPPr algn="ctr">
          <a:defRPr dirty="0" smtClean="0"/>
        </a:defPPr>
      </a:lstStyle>
      <a:style>
        <a:lnRef idx="1">
          <a:schemeClr val="accent1"/>
        </a:lnRef>
        <a:fillRef idx="3">
          <a:schemeClr val="accent1"/>
        </a:fillRef>
        <a:effectRef idx="2">
          <a:schemeClr val="accent1"/>
        </a:effectRef>
        <a:fontRef idx="minor">
          <a:schemeClr val="lt1"/>
        </a:fontRef>
      </a:style>
    </a:spDef>
    <a:lnDef>
      <a:spPr>
        <a:ln w="12700" cap="sq">
          <a:solidFill>
            <a:schemeClr val="tx1"/>
          </a:solidFill>
          <a:prstDash val="solid"/>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square" lIns="0" tIns="0" rIns="0" bIns="0" rtlCol="0" anchor="t" anchorCtr="0">
        <a:noAutofit/>
      </a:bodyPr>
      <a:lstStyle>
        <a:defPPr marL="0" indent="0" algn="l">
          <a:lnSpc>
            <a:spcPts val="3000"/>
          </a:lnSpc>
          <a:buFont typeface="Wingdings" charset="2"/>
          <a:buNone/>
          <a:defRPr sz="2400" dirty="0" err="1" smtClean="0">
            <a:latin typeface="+mn-lt"/>
            <a:cs typeface="Effra"/>
          </a:defRPr>
        </a:defPPr>
      </a:lstStyle>
    </a:txDef>
  </a:objectDefaults>
  <a:extraClrSchemeLst/>
</a:theme>
</file>

<file path=ppt/theme/theme2.xml><?xml version="1.0" encoding="utf-8"?>
<a:theme xmlns:a="http://schemas.openxmlformats.org/drawingml/2006/main" name="CONTENT SLIDES">
  <a:themeElements>
    <a:clrScheme name="Custom 1">
      <a:dk1>
        <a:srgbClr val="102243"/>
      </a:dk1>
      <a:lt1>
        <a:srgbClr val="FFFFFF"/>
      </a:lt1>
      <a:dk2>
        <a:srgbClr val="D95A77"/>
      </a:dk2>
      <a:lt2>
        <a:srgbClr val="5E57A5"/>
      </a:lt2>
      <a:accent1>
        <a:srgbClr val="81CCB3"/>
      </a:accent1>
      <a:accent2>
        <a:srgbClr val="F4CDD5"/>
      </a:accent2>
      <a:accent3>
        <a:srgbClr val="FBC14A"/>
      </a:accent3>
      <a:accent4>
        <a:srgbClr val="000000"/>
      </a:accent4>
      <a:accent5>
        <a:srgbClr val="888B8D"/>
      </a:accent5>
      <a:accent6>
        <a:srgbClr val="B1B3B3"/>
      </a:accent6>
      <a:hlink>
        <a:srgbClr val="77BC1F"/>
      </a:hlink>
      <a:folHlink>
        <a:srgbClr val="00C4B3"/>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riel">
      <a:fillStyleLst>
        <a:solidFill>
          <a:schemeClr val="phClr"/>
        </a:solidFill>
        <a:gradFill rotWithShape="1">
          <a:gsLst>
            <a:gs pos="0">
              <a:schemeClr val="phClr">
                <a:tint val="35000"/>
                <a:satMod val="260000"/>
              </a:schemeClr>
            </a:gs>
            <a:gs pos="30000">
              <a:schemeClr val="phClr">
                <a:tint val="38000"/>
                <a:satMod val="260000"/>
              </a:schemeClr>
            </a:gs>
            <a:gs pos="75000">
              <a:schemeClr val="phClr">
                <a:tint val="55000"/>
                <a:satMod val="255000"/>
              </a:schemeClr>
            </a:gs>
            <a:gs pos="100000">
              <a:schemeClr val="phClr">
                <a:tint val="70000"/>
                <a:satMod val="255000"/>
              </a:schemeClr>
            </a:gs>
          </a:gsLst>
          <a:path path="circle">
            <a:fillToRect l="5000" t="100000" r="120000" b="10000"/>
          </a:path>
        </a:gradFill>
        <a:gradFill rotWithShape="1">
          <a:gsLst>
            <a:gs pos="0">
              <a:schemeClr val="phClr">
                <a:shade val="63000"/>
                <a:satMod val="165000"/>
              </a:schemeClr>
            </a:gs>
            <a:gs pos="30000">
              <a:schemeClr val="phClr">
                <a:shade val="58000"/>
                <a:satMod val="165000"/>
              </a:schemeClr>
            </a:gs>
            <a:gs pos="75000">
              <a:schemeClr val="phClr">
                <a:shade val="30000"/>
                <a:satMod val="175000"/>
              </a:schemeClr>
            </a:gs>
            <a:gs pos="100000">
              <a:schemeClr val="phClr">
                <a:shade val="15000"/>
                <a:satMod val="175000"/>
              </a:schemeClr>
            </a:gs>
          </a:gsLst>
          <a:path path="circle">
            <a:fillToRect l="5000" t="100000" r="120000" b="10000"/>
          </a:path>
        </a:gradFill>
      </a:fillStyleLst>
      <a:lnStyleLst>
        <a:ln w="12700" cap="flat" cmpd="sng" algn="ctr">
          <a:solidFill>
            <a:schemeClr val="phClr">
              <a:shade val="70000"/>
              <a:satMod val="150000"/>
            </a:schemeClr>
          </a:solidFill>
          <a:prstDash val="solid"/>
        </a:ln>
        <a:ln w="25400" cap="flat" cmpd="sng" algn="ctr">
          <a:solidFill>
            <a:schemeClr val="phClr"/>
          </a:solidFill>
          <a:prstDash val="solid"/>
        </a:ln>
        <a:ln w="34925" cap="flat" cmpd="sng" algn="ctr">
          <a:solidFill>
            <a:schemeClr val="phClr"/>
          </a:solidFill>
          <a:prstDash val="solid"/>
        </a:ln>
      </a:lnStyleLst>
      <a:effectStyleLst>
        <a:effectStyle>
          <a:effectLst>
            <a:outerShdw blurRad="50800" dist="25000" dir="5400000" rotWithShape="0">
              <a:srgbClr val="000000">
                <a:alpha val="40000"/>
              </a:srgbClr>
            </a:outerShdw>
          </a:effectLst>
        </a:effectStyle>
        <a:effectStyle>
          <a:effectLst>
            <a:outerShdw blurRad="50800" dist="20000" dir="5400000" rotWithShape="0">
              <a:srgbClr val="000000">
                <a:alpha val="42000"/>
              </a:srgbClr>
            </a:outerShdw>
          </a:effectLst>
        </a:effectStyle>
        <a:effectStyle>
          <a:effectLst>
            <a:outerShdw blurRad="50800" dist="20000" dir="5400000" rotWithShape="0">
              <a:srgbClr val="000000">
                <a:alpha val="42000"/>
              </a:srgbClr>
            </a:outerShdw>
          </a:effectLst>
          <a:scene3d>
            <a:camera prst="orthographicFront">
              <a:rot lat="0" lon="0" rev="0"/>
            </a:camera>
            <a:lightRig rig="balanced" dir="t">
              <a:rot lat="0" lon="0" rev="0"/>
            </a:lightRig>
          </a:scene3d>
          <a:sp3d>
            <a:bevelT w="47625" h="69850"/>
            <a:contourClr>
              <a:schemeClr val="lt1"/>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1"/>
        </a:solidFill>
        <a:ln>
          <a:noFill/>
        </a:ln>
        <a:effectLst/>
      </a:spPr>
      <a:bodyPr rtlCol="0" anchor="t" anchorCtr="0"/>
      <a:lstStyle>
        <a:defPPr algn="ctr">
          <a:defRPr dirty="0" smtClean="0"/>
        </a:defPPr>
      </a:lstStyle>
      <a:style>
        <a:lnRef idx="1">
          <a:schemeClr val="accent1"/>
        </a:lnRef>
        <a:fillRef idx="3">
          <a:schemeClr val="accent1"/>
        </a:fillRef>
        <a:effectRef idx="2">
          <a:schemeClr val="accent1"/>
        </a:effectRef>
        <a:fontRef idx="minor">
          <a:schemeClr val="lt1"/>
        </a:fontRef>
      </a:style>
    </a:spDef>
    <a:lnDef>
      <a:spPr>
        <a:ln w="12700" cap="sq">
          <a:solidFill>
            <a:schemeClr val="tx1"/>
          </a:solidFill>
          <a:round/>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square" lIns="0" tIns="0" rIns="0" bIns="0" rtlCol="0" anchor="t" anchorCtr="0">
        <a:noAutofit/>
      </a:bodyPr>
      <a:lstStyle>
        <a:defPPr algn="l">
          <a:lnSpc>
            <a:spcPts val="3000"/>
          </a:lnSpc>
          <a:spcAft>
            <a:spcPts val="600"/>
          </a:spcAft>
          <a:defRPr sz="2400" dirty="0" smtClean="0">
            <a:latin typeface="+mn-lt"/>
            <a:cs typeface="Effra"/>
          </a:defRPr>
        </a:defPPr>
      </a:lstStyle>
    </a:txDef>
  </a:objectDefaults>
  <a:extraClrSchemeLst/>
</a:theme>
</file>

<file path=ppt/theme/theme3.xml><?xml version="1.0" encoding="utf-8"?>
<a:theme xmlns:a="http://schemas.openxmlformats.org/drawingml/2006/main" name="2_TITLE 4">
  <a:themeElements>
    <a:clrScheme name="TELEREHAB">
      <a:dk1>
        <a:srgbClr val="164374"/>
      </a:dk1>
      <a:lt1>
        <a:srgbClr val="FFFFFF"/>
      </a:lt1>
      <a:dk2>
        <a:srgbClr val="2368B3"/>
      </a:dk2>
      <a:lt2>
        <a:srgbClr val="50C9EF"/>
      </a:lt2>
      <a:accent1>
        <a:srgbClr val="A0C75E"/>
      </a:accent1>
      <a:accent2>
        <a:srgbClr val="50C9EF"/>
      </a:accent2>
      <a:accent3>
        <a:srgbClr val="FFCC00"/>
      </a:accent3>
      <a:accent4>
        <a:srgbClr val="7F7F7F"/>
      </a:accent4>
      <a:accent5>
        <a:srgbClr val="7F7F7F"/>
      </a:accent5>
      <a:accent6>
        <a:srgbClr val="7F7F7F"/>
      </a:accent6>
      <a:hlink>
        <a:srgbClr val="1D95CE"/>
      </a:hlink>
      <a:folHlink>
        <a:srgbClr val="1D95CE"/>
      </a:folHlink>
    </a:clrScheme>
    <a:fontScheme name="RALEWAY">
      <a:majorFont>
        <a:latin typeface="Raleway"/>
        <a:ea typeface=""/>
        <a:cs typeface="Raleway"/>
      </a:majorFont>
      <a:minorFont>
        <a:latin typeface="Raleway"/>
        <a:ea typeface=""/>
        <a:cs typeface="Raleway"/>
      </a:minorFont>
    </a:fontScheme>
    <a:fmtScheme name="Oriel">
      <a:fillStyleLst>
        <a:solidFill>
          <a:schemeClr val="phClr"/>
        </a:solidFill>
        <a:gradFill rotWithShape="1">
          <a:gsLst>
            <a:gs pos="0">
              <a:schemeClr val="phClr">
                <a:tint val="35000"/>
                <a:satMod val="260000"/>
              </a:schemeClr>
            </a:gs>
            <a:gs pos="30000">
              <a:schemeClr val="phClr">
                <a:tint val="38000"/>
                <a:satMod val="260000"/>
              </a:schemeClr>
            </a:gs>
            <a:gs pos="75000">
              <a:schemeClr val="phClr">
                <a:tint val="55000"/>
                <a:satMod val="255000"/>
              </a:schemeClr>
            </a:gs>
            <a:gs pos="100000">
              <a:schemeClr val="phClr">
                <a:tint val="70000"/>
                <a:satMod val="255000"/>
              </a:schemeClr>
            </a:gs>
          </a:gsLst>
          <a:path path="circle">
            <a:fillToRect l="5000" t="100000" r="120000" b="10000"/>
          </a:path>
        </a:gradFill>
        <a:gradFill rotWithShape="1">
          <a:gsLst>
            <a:gs pos="0">
              <a:schemeClr val="phClr">
                <a:shade val="63000"/>
                <a:satMod val="165000"/>
              </a:schemeClr>
            </a:gs>
            <a:gs pos="30000">
              <a:schemeClr val="phClr">
                <a:shade val="58000"/>
                <a:satMod val="165000"/>
              </a:schemeClr>
            </a:gs>
            <a:gs pos="75000">
              <a:schemeClr val="phClr">
                <a:shade val="30000"/>
                <a:satMod val="175000"/>
              </a:schemeClr>
            </a:gs>
            <a:gs pos="100000">
              <a:schemeClr val="phClr">
                <a:shade val="15000"/>
                <a:satMod val="175000"/>
              </a:schemeClr>
            </a:gs>
          </a:gsLst>
          <a:path path="circle">
            <a:fillToRect l="5000" t="100000" r="120000" b="10000"/>
          </a:path>
        </a:gradFill>
      </a:fillStyleLst>
      <a:lnStyleLst>
        <a:ln w="12700" cap="flat" cmpd="sng" algn="ctr">
          <a:solidFill>
            <a:schemeClr val="phClr">
              <a:shade val="70000"/>
              <a:satMod val="150000"/>
            </a:schemeClr>
          </a:solidFill>
          <a:prstDash val="solid"/>
        </a:ln>
        <a:ln w="25400" cap="flat" cmpd="sng" algn="ctr">
          <a:solidFill>
            <a:schemeClr val="phClr"/>
          </a:solidFill>
          <a:prstDash val="solid"/>
        </a:ln>
        <a:ln w="34925" cap="flat" cmpd="sng" algn="ctr">
          <a:solidFill>
            <a:schemeClr val="phClr"/>
          </a:solidFill>
          <a:prstDash val="solid"/>
        </a:ln>
      </a:lnStyleLst>
      <a:effectStyleLst>
        <a:effectStyle>
          <a:effectLst>
            <a:outerShdw blurRad="50800" dist="25000" dir="5400000" rotWithShape="0">
              <a:srgbClr val="000000">
                <a:alpha val="40000"/>
              </a:srgbClr>
            </a:outerShdw>
          </a:effectLst>
        </a:effectStyle>
        <a:effectStyle>
          <a:effectLst>
            <a:outerShdw blurRad="50800" dist="20000" dir="5400000" rotWithShape="0">
              <a:srgbClr val="000000">
                <a:alpha val="42000"/>
              </a:srgbClr>
            </a:outerShdw>
          </a:effectLst>
        </a:effectStyle>
        <a:effectStyle>
          <a:effectLst>
            <a:outerShdw blurRad="50800" dist="20000" dir="5400000" rotWithShape="0">
              <a:srgbClr val="000000">
                <a:alpha val="42000"/>
              </a:srgbClr>
            </a:outerShdw>
          </a:effectLst>
          <a:scene3d>
            <a:camera prst="orthographicFront">
              <a:rot lat="0" lon="0" rev="0"/>
            </a:camera>
            <a:lightRig rig="balanced" dir="t">
              <a:rot lat="0" lon="0" rev="0"/>
            </a:lightRig>
          </a:scene3d>
          <a:sp3d>
            <a:bevelT w="47625" h="69850"/>
            <a:contourClr>
              <a:schemeClr val="lt1"/>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1"/>
        </a:solidFill>
        <a:ln>
          <a:noFill/>
        </a:ln>
        <a:effectLst/>
      </a:spPr>
      <a:bodyPr rtlCol="0" anchor="t" anchorCtr="0"/>
      <a:lstStyle>
        <a:defPPr algn="ctr">
          <a:defRPr dirty="0" smtClean="0"/>
        </a:defPPr>
      </a:lstStyle>
      <a:style>
        <a:lnRef idx="1">
          <a:schemeClr val="accent1"/>
        </a:lnRef>
        <a:fillRef idx="3">
          <a:schemeClr val="accent1"/>
        </a:fillRef>
        <a:effectRef idx="2">
          <a:schemeClr val="accent1"/>
        </a:effectRef>
        <a:fontRef idx="minor">
          <a:schemeClr val="lt1"/>
        </a:fontRef>
      </a:style>
    </a:spDef>
    <a:lnDef>
      <a:spPr>
        <a:ln w="12700" cap="sq">
          <a:solidFill>
            <a:schemeClr val="tx1"/>
          </a:solidFill>
          <a:prstDash val="solid"/>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square" lIns="0" tIns="0" rIns="0" bIns="0" rtlCol="0" anchor="t" anchorCtr="0">
        <a:noAutofit/>
      </a:bodyPr>
      <a:lstStyle>
        <a:defPPr marL="0" indent="0" algn="l">
          <a:lnSpc>
            <a:spcPts val="3000"/>
          </a:lnSpc>
          <a:buFont typeface="Wingdings" charset="2"/>
          <a:buNone/>
          <a:defRPr sz="2400" dirty="0" err="1" smtClean="0">
            <a:latin typeface="+mn-lt"/>
            <a:cs typeface="Effra"/>
          </a:defRPr>
        </a:defPPr>
      </a:lstStyle>
    </a:tx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TM03457464[[fn=Dividend]]</Template>
  <TotalTime>1083</TotalTime>
  <Words>2924</Words>
  <Application>Microsoft Office PowerPoint</Application>
  <PresentationFormat>Widescreen</PresentationFormat>
  <Paragraphs>502</Paragraphs>
  <Slides>28</Slides>
  <Notes>20</Notes>
  <HiddenSlides>1</HiddenSlides>
  <MMClips>0</MMClips>
  <ScaleCrop>false</ScaleCrop>
  <HeadingPairs>
    <vt:vector size="6" baseType="variant">
      <vt:variant>
        <vt:lpstr>Fonts Used</vt:lpstr>
      </vt:variant>
      <vt:variant>
        <vt:i4>14</vt:i4>
      </vt:variant>
      <vt:variant>
        <vt:lpstr>Theme</vt:lpstr>
      </vt:variant>
      <vt:variant>
        <vt:i4>3</vt:i4>
      </vt:variant>
      <vt:variant>
        <vt:lpstr>Slide Titles</vt:lpstr>
      </vt:variant>
      <vt:variant>
        <vt:i4>28</vt:i4>
      </vt:variant>
    </vt:vector>
  </HeadingPairs>
  <TitlesOfParts>
    <vt:vector size="45" baseType="lpstr">
      <vt:lpstr>Arial</vt:lpstr>
      <vt:lpstr>Calibri</vt:lpstr>
      <vt:lpstr>Cambria Math</vt:lpstr>
      <vt:lpstr>Century Gothic</vt:lpstr>
      <vt:lpstr>Effra</vt:lpstr>
      <vt:lpstr>Effra Light</vt:lpstr>
      <vt:lpstr>Liberation Sans</vt:lpstr>
      <vt:lpstr>Lucida Grande</vt:lpstr>
      <vt:lpstr>Raleway</vt:lpstr>
      <vt:lpstr>Raleway SemiBold</vt:lpstr>
      <vt:lpstr>Times New Roman</vt:lpstr>
      <vt:lpstr>Tw Cen MT</vt:lpstr>
      <vt:lpstr>Wingdings</vt:lpstr>
      <vt:lpstr>Wingdings 2</vt:lpstr>
      <vt:lpstr>1_TITLE 4</vt:lpstr>
      <vt:lpstr>CONTENT SLIDES</vt:lpstr>
      <vt:lpstr>2_TITLE 4</vt:lpstr>
      <vt:lpstr>PowerPoint Presentation</vt:lpstr>
      <vt:lpstr>Task 4.4 : AI models for personalised treatment planning </vt:lpstr>
      <vt:lpstr>Scoring Module: approach</vt:lpstr>
      <vt:lpstr>Scope TELEREHAB Scoring framework</vt:lpstr>
      <vt:lpstr>Real Time Scoring Function</vt:lpstr>
      <vt:lpstr>Offline Scoring Function</vt:lpstr>
      <vt:lpstr>Scoring module Approach</vt:lpstr>
      <vt:lpstr>Dataset Collection</vt:lpstr>
      <vt:lpstr>roadmap</vt:lpstr>
      <vt:lpstr>Primary Target (endpoint)</vt:lpstr>
      <vt:lpstr>Models training and evaluating</vt:lpstr>
      <vt:lpstr>annotations</vt:lpstr>
      <vt:lpstr>Annotations per type</vt:lpstr>
      <vt:lpstr>Interobserver Agreement</vt:lpstr>
      <vt:lpstr>Scoring models RESULTS</vt:lpstr>
      <vt:lpstr>Clinical Relevance </vt:lpstr>
      <vt:lpstr>Clinical Relevance </vt:lpstr>
      <vt:lpstr>Progressive Learning module</vt:lpstr>
      <vt:lpstr>Progressive learning within TelereHAB_DSS ecosystem</vt:lpstr>
      <vt:lpstr>TELEREHAB activities scheduling DSS – Action space</vt:lpstr>
      <vt:lpstr>Telerehab activities scheduling DSS – outcomes</vt:lpstr>
      <vt:lpstr>Reinforcement learning models</vt:lpstr>
      <vt:lpstr>Deep Reinforcement Learning</vt:lpstr>
      <vt:lpstr>Deep Reinforcement Learning</vt:lpstr>
      <vt:lpstr>Evaluation dataset</vt:lpstr>
      <vt:lpstr>Feature extraction</vt:lpstr>
      <vt:lpstr>Evaluation Results</vt:lpstr>
      <vt:lpstr>Evaluation Results – All sites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Holobalance</dc:title>
  <dc:creator>Vasilis Tsakanikas</dc:creator>
  <cp:lastModifiedBy>Tsakanikas, Vasilis</cp:lastModifiedBy>
  <cp:revision>264</cp:revision>
  <dcterms:created xsi:type="dcterms:W3CDTF">2020-11-30T19:34:02Z</dcterms:created>
  <dcterms:modified xsi:type="dcterms:W3CDTF">2023-12-10T08:07:16Z</dcterms:modified>
</cp:coreProperties>
</file>

<file path=docProps/thumbnail.jpeg>
</file>